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6" r:id="rId2"/>
    <p:sldId id="287" r:id="rId3"/>
    <p:sldId id="289" r:id="rId4"/>
    <p:sldId id="258" r:id="rId5"/>
    <p:sldId id="315" r:id="rId6"/>
    <p:sldId id="257" r:id="rId7"/>
    <p:sldId id="279" r:id="rId8"/>
    <p:sldId id="295" r:id="rId9"/>
    <p:sldId id="316" r:id="rId10"/>
    <p:sldId id="275" r:id="rId11"/>
    <p:sldId id="320" r:id="rId12"/>
    <p:sldId id="306" r:id="rId13"/>
    <p:sldId id="307" r:id="rId14"/>
    <p:sldId id="309" r:id="rId15"/>
    <p:sldId id="308" r:id="rId16"/>
    <p:sldId id="298" r:id="rId17"/>
    <p:sldId id="310" r:id="rId18"/>
    <p:sldId id="299" r:id="rId19"/>
    <p:sldId id="311" r:id="rId20"/>
    <p:sldId id="291" r:id="rId21"/>
    <p:sldId id="274" r:id="rId22"/>
    <p:sldId id="294" r:id="rId23"/>
    <p:sldId id="300" r:id="rId24"/>
    <p:sldId id="301" r:id="rId25"/>
    <p:sldId id="312" r:id="rId26"/>
    <p:sldId id="317" r:id="rId27"/>
    <p:sldId id="304" r:id="rId28"/>
    <p:sldId id="318" r:id="rId29"/>
    <p:sldId id="319" r:id="rId30"/>
    <p:sldId id="305" r:id="rId31"/>
    <p:sldId id="267" r:id="rId32"/>
    <p:sldId id="27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Title" id="{E0CF1B20-76B7-4EE4-AAAC-9FCCAF26F51E}">
          <p14:sldIdLst>
            <p14:sldId id="256"/>
            <p14:sldId id="287"/>
          </p14:sldIdLst>
        </p14:section>
        <p14:section name="What is amateur radio?" id="{AC96B13B-77E1-4770-8092-7A9C9C747BA6}">
          <p14:sldIdLst>
            <p14:sldId id="289"/>
            <p14:sldId id="258"/>
            <p14:sldId id="315"/>
            <p14:sldId id="257"/>
            <p14:sldId id="279"/>
            <p14:sldId id="295"/>
            <p14:sldId id="316"/>
            <p14:sldId id="275"/>
            <p14:sldId id="320"/>
          </p14:sldIdLst>
        </p14:section>
        <p14:section name="What we can do for you" id="{4D11873D-B0F1-41CF-9FAC-6F04F2C99A55}">
          <p14:sldIdLst>
            <p14:sldId id="306"/>
            <p14:sldId id="307"/>
            <p14:sldId id="309"/>
            <p14:sldId id="308"/>
            <p14:sldId id="298"/>
            <p14:sldId id="310"/>
            <p14:sldId id="299"/>
            <p14:sldId id="311"/>
          </p14:sldIdLst>
        </p14:section>
        <p14:section name="Local stations" id="{FA3C4D52-E4FB-452F-ABA8-E537B0E7BC62}">
          <p14:sldIdLst>
            <p14:sldId id="291"/>
            <p14:sldId id="274"/>
            <p14:sldId id="294"/>
            <p14:sldId id="300"/>
            <p14:sldId id="301"/>
            <p14:sldId id="312"/>
            <p14:sldId id="317"/>
            <p14:sldId id="304"/>
            <p14:sldId id="318"/>
            <p14:sldId id="319"/>
          </p14:sldIdLst>
        </p14:section>
        <p14:section name="What we would like from you" id="{2FE05181-4476-40AA-B457-7247D41B4A69}">
          <p14:sldIdLst>
            <p14:sldId id="305"/>
            <p14:sldId id="26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81167" autoAdjust="0"/>
  </p:normalViewPr>
  <p:slideViewPr>
    <p:cSldViewPr>
      <p:cViewPr varScale="1">
        <p:scale>
          <a:sx n="55" d="100"/>
          <a:sy n="55" d="100"/>
        </p:scale>
        <p:origin x="16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ren Paulson" userId="3965e35f8fcd2419" providerId="LiveId" clId="{4C71E3CB-C596-4BA7-9B27-2495DA0C4402}"/>
    <pc:docChg chg="undo custSel addSld delSld modSld sldOrd delSection modSection">
      <pc:chgData name="Warren Paulson" userId="3965e35f8fcd2419" providerId="LiveId" clId="{4C71E3CB-C596-4BA7-9B27-2495DA0C4402}" dt="2018-04-26T16:31:52.828" v="3671" actId="20577"/>
      <pc:docMkLst>
        <pc:docMk/>
      </pc:docMkLst>
      <pc:sldChg chg="modSp">
        <pc:chgData name="Warren Paulson" userId="3965e35f8fcd2419" providerId="LiveId" clId="{4C71E3CB-C596-4BA7-9B27-2495DA0C4402}" dt="2018-04-26T00:27:19.404" v="500" actId="20577"/>
        <pc:sldMkLst>
          <pc:docMk/>
          <pc:sldMk cId="0" sldId="256"/>
        </pc:sldMkLst>
        <pc:spChg chg="mod">
          <ac:chgData name="Warren Paulson" userId="3965e35f8fcd2419" providerId="LiveId" clId="{4C71E3CB-C596-4BA7-9B27-2495DA0C4402}" dt="2018-04-26T00:27:19.404" v="500" actId="20577"/>
          <ac:spMkLst>
            <pc:docMk/>
            <pc:sldMk cId="0" sldId="256"/>
            <ac:spMk id="3075" creationId="{00000000-0000-0000-0000-000000000000}"/>
          </ac:spMkLst>
        </pc:spChg>
      </pc:sldChg>
      <pc:sldChg chg="addSp delSp modSp modNotesTx">
        <pc:chgData name="Warren Paulson" userId="3965e35f8fcd2419" providerId="LiveId" clId="{4C71E3CB-C596-4BA7-9B27-2495DA0C4402}" dt="2018-04-26T01:15:04.871" v="2378" actId="1076"/>
        <pc:sldMkLst>
          <pc:docMk/>
          <pc:sldMk cId="0" sldId="257"/>
        </pc:sldMkLst>
        <pc:spChg chg="mod">
          <ac:chgData name="Warren Paulson" userId="3965e35f8fcd2419" providerId="LiveId" clId="{4C71E3CB-C596-4BA7-9B27-2495DA0C4402}" dt="2018-04-26T00:42:26.554" v="665" actId="5793"/>
          <ac:spMkLst>
            <pc:docMk/>
            <pc:sldMk cId="0" sldId="257"/>
            <ac:spMk id="4099" creationId="{00000000-0000-0000-0000-000000000000}"/>
          </ac:spMkLst>
        </pc:spChg>
        <pc:picChg chg="add del mod">
          <ac:chgData name="Warren Paulson" userId="3965e35f8fcd2419" providerId="LiveId" clId="{4C71E3CB-C596-4BA7-9B27-2495DA0C4402}" dt="2018-04-26T01:14:25.580" v="2373" actId="1076"/>
          <ac:picMkLst>
            <pc:docMk/>
            <pc:sldMk cId="0" sldId="257"/>
            <ac:picMk id="4" creationId="{528694CF-3732-4869-820D-A9E659ECF615}"/>
          </ac:picMkLst>
        </pc:picChg>
        <pc:picChg chg="add mod">
          <ac:chgData name="Warren Paulson" userId="3965e35f8fcd2419" providerId="LiveId" clId="{4C71E3CB-C596-4BA7-9B27-2495DA0C4402}" dt="2018-04-26T01:15:04.871" v="2378" actId="1076"/>
          <ac:picMkLst>
            <pc:docMk/>
            <pc:sldMk cId="0" sldId="257"/>
            <ac:picMk id="5" creationId="{C04A489D-A20F-4C1D-97FE-DA24DA6BDF69}"/>
          </ac:picMkLst>
        </pc:picChg>
      </pc:sldChg>
      <pc:sldChg chg="modSp modNotesTx">
        <pc:chgData name="Warren Paulson" userId="3965e35f8fcd2419" providerId="LiveId" clId="{4C71E3CB-C596-4BA7-9B27-2495DA0C4402}" dt="2018-04-26T01:45:08.871" v="3192" actId="20577"/>
        <pc:sldMkLst>
          <pc:docMk/>
          <pc:sldMk cId="0" sldId="258"/>
        </pc:sldMkLst>
        <pc:spChg chg="mod">
          <ac:chgData name="Warren Paulson" userId="3965e35f8fcd2419" providerId="LiveId" clId="{4C71E3CB-C596-4BA7-9B27-2495DA0C4402}" dt="2018-04-26T00:40:06.915" v="632" actId="20577"/>
          <ac:spMkLst>
            <pc:docMk/>
            <pc:sldMk cId="0" sldId="258"/>
            <ac:spMk id="5123" creationId="{00000000-0000-0000-0000-000000000000}"/>
          </ac:spMkLst>
        </pc:spChg>
        <pc:picChg chg="mod">
          <ac:chgData name="Warren Paulson" userId="3965e35f8fcd2419" providerId="LiveId" clId="{4C71E3CB-C596-4BA7-9B27-2495DA0C4402}" dt="2018-04-26T00:40:12.825" v="634" actId="14100"/>
          <ac:picMkLst>
            <pc:docMk/>
            <pc:sldMk cId="0" sldId="258"/>
            <ac:picMk id="5" creationId="{00000000-0000-0000-0000-000000000000}"/>
          </ac:picMkLst>
        </pc:picChg>
      </pc:sldChg>
      <pc:sldChg chg="modSp">
        <pc:chgData name="Warren Paulson" userId="3965e35f8fcd2419" providerId="LiveId" clId="{4C71E3CB-C596-4BA7-9B27-2495DA0C4402}" dt="2018-04-26T01:24:35.088" v="2747" actId="20577"/>
        <pc:sldMkLst>
          <pc:docMk/>
          <pc:sldMk cId="0" sldId="267"/>
        </pc:sldMkLst>
        <pc:spChg chg="mod">
          <ac:chgData name="Warren Paulson" userId="3965e35f8fcd2419" providerId="LiveId" clId="{4C71E3CB-C596-4BA7-9B27-2495DA0C4402}" dt="2018-04-26T01:24:35.088" v="2747" actId="20577"/>
          <ac:spMkLst>
            <pc:docMk/>
            <pc:sldMk cId="0" sldId="267"/>
            <ac:spMk id="22531" creationId="{00000000-0000-0000-0000-000000000000}"/>
          </ac:spMkLst>
        </pc:spChg>
      </pc:sldChg>
      <pc:sldChg chg="modSp modNotes">
        <pc:chgData name="Warren Paulson" userId="3965e35f8fcd2419" providerId="LiveId" clId="{4C71E3CB-C596-4BA7-9B27-2495DA0C4402}" dt="2018-04-26T16:26:50.515" v="3602" actId="20577"/>
        <pc:sldMkLst>
          <pc:docMk/>
          <pc:sldMk cId="0" sldId="275"/>
        </pc:sldMkLst>
        <pc:spChg chg="mod">
          <ac:chgData name="Warren Paulson" userId="3965e35f8fcd2419" providerId="LiveId" clId="{4C71E3CB-C596-4BA7-9B27-2495DA0C4402}" dt="2018-04-26T16:26:50.515" v="3602" actId="20577"/>
          <ac:spMkLst>
            <pc:docMk/>
            <pc:sldMk cId="0" sldId="275"/>
            <ac:spMk id="7171" creationId="{00000000-0000-0000-0000-000000000000}"/>
          </ac:spMkLst>
        </pc:spChg>
      </pc:sldChg>
      <pc:sldChg chg="modSp modNotesTx">
        <pc:chgData name="Warren Paulson" userId="3965e35f8fcd2419" providerId="LiveId" clId="{4C71E3CB-C596-4BA7-9B27-2495DA0C4402}" dt="2018-04-26T16:23:54.055" v="3405" actId="120"/>
        <pc:sldMkLst>
          <pc:docMk/>
          <pc:sldMk cId="0" sldId="279"/>
        </pc:sldMkLst>
        <pc:spChg chg="mod">
          <ac:chgData name="Warren Paulson" userId="3965e35f8fcd2419" providerId="LiveId" clId="{4C71E3CB-C596-4BA7-9B27-2495DA0C4402}" dt="2018-04-26T16:23:54.055" v="3405" actId="120"/>
          <ac:spMkLst>
            <pc:docMk/>
            <pc:sldMk cId="0" sldId="279"/>
            <ac:spMk id="3" creationId="{00000000-0000-0000-0000-000000000000}"/>
          </ac:spMkLst>
        </pc:spChg>
      </pc:sldChg>
      <pc:sldChg chg="modSp">
        <pc:chgData name="Warren Paulson" userId="3965e35f8fcd2419" providerId="LiveId" clId="{4C71E3CB-C596-4BA7-9B27-2495DA0C4402}" dt="2018-04-26T01:32:57.093" v="2827" actId="20577"/>
        <pc:sldMkLst>
          <pc:docMk/>
          <pc:sldMk cId="0" sldId="287"/>
        </pc:sldMkLst>
        <pc:spChg chg="mod">
          <ac:chgData name="Warren Paulson" userId="3965e35f8fcd2419" providerId="LiveId" clId="{4C71E3CB-C596-4BA7-9B27-2495DA0C4402}" dt="2018-04-26T01:32:57.093" v="2827" actId="20577"/>
          <ac:spMkLst>
            <pc:docMk/>
            <pc:sldMk cId="0" sldId="287"/>
            <ac:spMk id="3" creationId="{00000000-0000-0000-0000-000000000000}"/>
          </ac:spMkLst>
        </pc:spChg>
      </pc:sldChg>
      <pc:sldChg chg="delSp del">
        <pc:chgData name="Warren Paulson" userId="3965e35f8fcd2419" providerId="LiveId" clId="{4C71E3CB-C596-4BA7-9B27-2495DA0C4402}" dt="2018-04-26T00:55:37.120" v="1381" actId="2696"/>
        <pc:sldMkLst>
          <pc:docMk/>
          <pc:sldMk cId="1793147607" sldId="288"/>
        </pc:sldMkLst>
        <pc:picChg chg="del">
          <ac:chgData name="Warren Paulson" userId="3965e35f8fcd2419" providerId="LiveId" clId="{4C71E3CB-C596-4BA7-9B27-2495DA0C4402}" dt="2018-04-26T00:55:15.585" v="1377" actId="2696"/>
          <ac:picMkLst>
            <pc:docMk/>
            <pc:sldMk cId="1793147607" sldId="288"/>
            <ac:picMk id="7" creationId="{00000000-0000-0000-0000-000000000000}"/>
          </ac:picMkLst>
        </pc:picChg>
      </pc:sldChg>
      <pc:sldChg chg="modSp">
        <pc:chgData name="Warren Paulson" userId="3965e35f8fcd2419" providerId="LiveId" clId="{4C71E3CB-C596-4BA7-9B27-2495DA0C4402}" dt="2018-04-26T01:18:05.016" v="2515" actId="20577"/>
        <pc:sldMkLst>
          <pc:docMk/>
          <pc:sldMk cId="3417221764" sldId="291"/>
        </pc:sldMkLst>
        <pc:spChg chg="mod">
          <ac:chgData name="Warren Paulson" userId="3965e35f8fcd2419" providerId="LiveId" clId="{4C71E3CB-C596-4BA7-9B27-2495DA0C4402}" dt="2018-04-26T01:18:05.016" v="2515" actId="20577"/>
          <ac:spMkLst>
            <pc:docMk/>
            <pc:sldMk cId="3417221764" sldId="291"/>
            <ac:spMk id="5" creationId="{00000000-0000-0000-0000-000000000000}"/>
          </ac:spMkLst>
        </pc:spChg>
      </pc:sldChg>
      <pc:sldChg chg="del">
        <pc:chgData name="Warren Paulson" userId="3965e35f8fcd2419" providerId="LiveId" clId="{4C71E3CB-C596-4BA7-9B27-2495DA0C4402}" dt="2018-04-26T01:21:22.839" v="2665" actId="2696"/>
        <pc:sldMkLst>
          <pc:docMk/>
          <pc:sldMk cId="2204374682" sldId="293"/>
        </pc:sldMkLst>
      </pc:sldChg>
      <pc:sldChg chg="modSp ord">
        <pc:chgData name="Warren Paulson" userId="3965e35f8fcd2419" providerId="LiveId" clId="{4C71E3CB-C596-4BA7-9B27-2495DA0C4402}" dt="2018-04-26T16:30:42.037" v="3657" actId="20577"/>
        <pc:sldMkLst>
          <pc:docMk/>
          <pc:sldMk cId="3547135523" sldId="294"/>
        </pc:sldMkLst>
        <pc:spChg chg="mod">
          <ac:chgData name="Warren Paulson" userId="3965e35f8fcd2419" providerId="LiveId" clId="{4C71E3CB-C596-4BA7-9B27-2495DA0C4402}" dt="2018-04-26T16:30:42.037" v="3657" actId="20577"/>
          <ac:spMkLst>
            <pc:docMk/>
            <pc:sldMk cId="3547135523" sldId="294"/>
            <ac:spMk id="3" creationId="{00000000-0000-0000-0000-000000000000}"/>
          </ac:spMkLst>
        </pc:spChg>
        <pc:picChg chg="mod">
          <ac:chgData name="Warren Paulson" userId="3965e35f8fcd2419" providerId="LiveId" clId="{4C71E3CB-C596-4BA7-9B27-2495DA0C4402}" dt="2018-04-26T01:16:49.527" v="2398" actId="1076"/>
          <ac:picMkLst>
            <pc:docMk/>
            <pc:sldMk cId="3547135523" sldId="294"/>
            <ac:picMk id="5" creationId="{00000000-0000-0000-0000-000000000000}"/>
          </ac:picMkLst>
        </pc:picChg>
      </pc:sldChg>
      <pc:sldChg chg="addSp delSp modSp modNotesTx">
        <pc:chgData name="Warren Paulson" userId="3965e35f8fcd2419" providerId="LiveId" clId="{4C71E3CB-C596-4BA7-9B27-2495DA0C4402}" dt="2018-04-26T16:25:20.610" v="3539" actId="20577"/>
        <pc:sldMkLst>
          <pc:docMk/>
          <pc:sldMk cId="2466754249" sldId="295"/>
        </pc:sldMkLst>
        <pc:spChg chg="mod">
          <ac:chgData name="Warren Paulson" userId="3965e35f8fcd2419" providerId="LiveId" clId="{4C71E3CB-C596-4BA7-9B27-2495DA0C4402}" dt="2018-04-26T00:52:59.970" v="1258" actId="20577"/>
          <ac:spMkLst>
            <pc:docMk/>
            <pc:sldMk cId="2466754249" sldId="295"/>
            <ac:spMk id="3" creationId="{00000000-0000-0000-0000-000000000000}"/>
          </ac:spMkLst>
        </pc:spChg>
        <pc:spChg chg="add del mod">
          <ac:chgData name="Warren Paulson" userId="3965e35f8fcd2419" providerId="LiveId" clId="{4C71E3CB-C596-4BA7-9B27-2495DA0C4402}" dt="2018-04-26T00:48:39.696" v="1091" actId="14100"/>
          <ac:spMkLst>
            <pc:docMk/>
            <pc:sldMk cId="2466754249" sldId="295"/>
            <ac:spMk id="4" creationId="{F04217EA-83D1-441C-9474-CC0C45081835}"/>
          </ac:spMkLst>
        </pc:spChg>
        <pc:spChg chg="add mod">
          <ac:chgData name="Warren Paulson" userId="3965e35f8fcd2419" providerId="LiveId" clId="{4C71E3CB-C596-4BA7-9B27-2495DA0C4402}" dt="2018-04-26T00:53:42.122" v="1265" actId="14100"/>
          <ac:spMkLst>
            <pc:docMk/>
            <pc:sldMk cId="2466754249" sldId="295"/>
            <ac:spMk id="11" creationId="{491C98B9-7D83-4C33-89D7-82D8411222DB}"/>
          </ac:spMkLst>
        </pc:spChg>
        <pc:grpChg chg="add del mod">
          <ac:chgData name="Warren Paulson" userId="3965e35f8fcd2419" providerId="LiveId" clId="{4C71E3CB-C596-4BA7-9B27-2495DA0C4402}" dt="2018-04-26T00:48:39.696" v="1091" actId="14100"/>
          <ac:grpSpMkLst>
            <pc:docMk/>
            <pc:sldMk cId="2466754249" sldId="295"/>
            <ac:grpSpMk id="5" creationId="{E0A01670-F8A0-4E6D-A8AF-089AF5895011}"/>
          </ac:grpSpMkLst>
        </pc:grpChg>
        <pc:grpChg chg="add del mod">
          <ac:chgData name="Warren Paulson" userId="3965e35f8fcd2419" providerId="LiveId" clId="{4C71E3CB-C596-4BA7-9B27-2495DA0C4402}" dt="2018-04-26T00:48:39.696" v="1091" actId="14100"/>
          <ac:grpSpMkLst>
            <pc:docMk/>
            <pc:sldMk cId="2466754249" sldId="295"/>
            <ac:grpSpMk id="8" creationId="{BB274EB0-7DAC-4D43-BA10-C00FBF989EF9}"/>
          </ac:grpSpMkLst>
        </pc:grpChg>
      </pc:sldChg>
      <pc:sldChg chg="addSp delSp modSp del ord">
        <pc:chgData name="Warren Paulson" userId="3965e35f8fcd2419" providerId="LiveId" clId="{4C71E3CB-C596-4BA7-9B27-2495DA0C4402}" dt="2018-04-26T00:53:49.603" v="1266" actId="2696"/>
        <pc:sldMkLst>
          <pc:docMk/>
          <pc:sldMk cId="1000911289" sldId="296"/>
        </pc:sldMkLst>
        <pc:spChg chg="mod">
          <ac:chgData name="Warren Paulson" userId="3965e35f8fcd2419" providerId="LiveId" clId="{4C71E3CB-C596-4BA7-9B27-2495DA0C4402}" dt="2018-04-26T00:49:23.426" v="1096" actId="20577"/>
          <ac:spMkLst>
            <pc:docMk/>
            <pc:sldMk cId="1000911289" sldId="296"/>
            <ac:spMk id="2" creationId="{00000000-0000-0000-0000-000000000000}"/>
          </ac:spMkLst>
        </pc:spChg>
        <pc:spChg chg="mod">
          <ac:chgData name="Warren Paulson" userId="3965e35f8fcd2419" providerId="LiveId" clId="{4C71E3CB-C596-4BA7-9B27-2495DA0C4402}" dt="2018-04-26T00:52:43.478" v="1247" actId="2696"/>
          <ac:spMkLst>
            <pc:docMk/>
            <pc:sldMk cId="1000911289" sldId="296"/>
            <ac:spMk id="3" creationId="{00000000-0000-0000-0000-000000000000}"/>
          </ac:spMkLst>
        </pc:spChg>
        <pc:spChg chg="add del mod">
          <ac:chgData name="Warren Paulson" userId="3965e35f8fcd2419" providerId="LiveId" clId="{4C71E3CB-C596-4BA7-9B27-2495DA0C4402}" dt="2018-04-26T00:48:46.876" v="1092" actId="2696"/>
          <ac:spMkLst>
            <pc:docMk/>
            <pc:sldMk cId="1000911289" sldId="296"/>
            <ac:spMk id="4" creationId="{6EFE3168-4727-4D21-B705-86BD7AE72128}"/>
          </ac:spMkLst>
        </pc:spChg>
        <pc:spChg chg="add mod">
          <ac:chgData name="Warren Paulson" userId="3965e35f8fcd2419" providerId="LiveId" clId="{4C71E3CB-C596-4BA7-9B27-2495DA0C4402}" dt="2018-04-21T13:18:24.141" v="458" actId="1076"/>
          <ac:spMkLst>
            <pc:docMk/>
            <pc:sldMk cId="1000911289" sldId="296"/>
            <ac:spMk id="5" creationId="{800B3B8D-FB92-4000-898D-82B7CE8352EB}"/>
          </ac:spMkLst>
        </pc:spChg>
        <pc:spChg chg="add mod">
          <ac:chgData name="Warren Paulson" userId="3965e35f8fcd2419" providerId="LiveId" clId="{4C71E3CB-C596-4BA7-9B27-2495DA0C4402}" dt="2018-04-21T13:17:52.894" v="453" actId="164"/>
          <ac:spMkLst>
            <pc:docMk/>
            <pc:sldMk cId="1000911289" sldId="296"/>
            <ac:spMk id="6" creationId="{CE03317C-A02F-4ABC-B1AB-C9E6D36EB1C2}"/>
          </ac:spMkLst>
        </pc:spChg>
        <pc:spChg chg="add mod">
          <ac:chgData name="Warren Paulson" userId="3965e35f8fcd2419" providerId="LiveId" clId="{4C71E3CB-C596-4BA7-9B27-2495DA0C4402}" dt="2018-04-21T13:18:20.394" v="456" actId="1076"/>
          <ac:spMkLst>
            <pc:docMk/>
            <pc:sldMk cId="1000911289" sldId="296"/>
            <ac:spMk id="7" creationId="{6967B509-42A6-423D-9CE1-F7DA958BC953}"/>
          </ac:spMkLst>
        </pc:spChg>
        <pc:spChg chg="add mod">
          <ac:chgData name="Warren Paulson" userId="3965e35f8fcd2419" providerId="LiveId" clId="{4C71E3CB-C596-4BA7-9B27-2495DA0C4402}" dt="2018-04-21T13:17:52.894" v="453" actId="164"/>
          <ac:spMkLst>
            <pc:docMk/>
            <pc:sldMk cId="1000911289" sldId="296"/>
            <ac:spMk id="9" creationId="{F58DE88C-444C-4AE2-9448-CF719D2DF5D3}"/>
          </ac:spMkLst>
        </pc:spChg>
        <pc:grpChg chg="add del mod">
          <ac:chgData name="Warren Paulson" userId="3965e35f8fcd2419" providerId="LiveId" clId="{4C71E3CB-C596-4BA7-9B27-2495DA0C4402}" dt="2018-04-26T00:50:47.329" v="1152" actId="478"/>
          <ac:grpSpMkLst>
            <pc:docMk/>
            <pc:sldMk cId="1000911289" sldId="296"/>
            <ac:grpSpMk id="8" creationId="{BCCCB128-5ADB-4F2F-94B8-B4AECF152180}"/>
          </ac:grpSpMkLst>
        </pc:grpChg>
        <pc:grpChg chg="add del mod">
          <ac:chgData name="Warren Paulson" userId="3965e35f8fcd2419" providerId="LiveId" clId="{4C71E3CB-C596-4BA7-9B27-2495DA0C4402}" dt="2018-04-26T00:50:46.040" v="1151" actId="478"/>
          <ac:grpSpMkLst>
            <pc:docMk/>
            <pc:sldMk cId="1000911289" sldId="296"/>
            <ac:grpSpMk id="10" creationId="{8ACD1205-D1EF-4776-AA87-A0D236EC022E}"/>
          </ac:grpSpMkLst>
        </pc:grpChg>
      </pc:sldChg>
      <pc:sldChg chg="addSp delSp modSp del ord">
        <pc:chgData name="Warren Paulson" userId="3965e35f8fcd2419" providerId="LiveId" clId="{4C71E3CB-C596-4BA7-9B27-2495DA0C4402}" dt="2018-04-26T01:06:44.648" v="2034" actId="2696"/>
        <pc:sldMkLst>
          <pc:docMk/>
          <pc:sldMk cId="1276287631" sldId="297"/>
        </pc:sldMkLst>
        <pc:spChg chg="add del mod">
          <ac:chgData name="Warren Paulson" userId="3965e35f8fcd2419" providerId="LiveId" clId="{4C71E3CB-C596-4BA7-9B27-2495DA0C4402}" dt="2018-04-26T01:06:38.054" v="2033" actId="2696"/>
          <ac:spMkLst>
            <pc:docMk/>
            <pc:sldMk cId="1276287631" sldId="297"/>
            <ac:spMk id="3" creationId="{F4C17F59-C99D-4798-B5D5-59980FCE4DFC}"/>
          </ac:spMkLst>
        </pc:spChg>
        <pc:picChg chg="del">
          <ac:chgData name="Warren Paulson" userId="3965e35f8fcd2419" providerId="LiveId" clId="{4C71E3CB-C596-4BA7-9B27-2495DA0C4402}" dt="2018-04-26T01:06:32.761" v="2032" actId="478"/>
          <ac:picMkLst>
            <pc:docMk/>
            <pc:sldMk cId="1276287631" sldId="297"/>
            <ac:picMk id="5" creationId="{00000000-0000-0000-0000-000000000000}"/>
          </ac:picMkLst>
        </pc:picChg>
      </pc:sldChg>
      <pc:sldChg chg="ord">
        <pc:chgData name="Warren Paulson" userId="3965e35f8fcd2419" providerId="LiveId" clId="{4C71E3CB-C596-4BA7-9B27-2495DA0C4402}" dt="2018-04-26T01:04:50.917" v="2027" actId="20577"/>
        <pc:sldMkLst>
          <pc:docMk/>
          <pc:sldMk cId="2239509556" sldId="298"/>
        </pc:sldMkLst>
      </pc:sldChg>
      <pc:sldChg chg="ord">
        <pc:chgData name="Warren Paulson" userId="3965e35f8fcd2419" providerId="LiveId" clId="{4C71E3CB-C596-4BA7-9B27-2495DA0C4402}" dt="2018-04-26T01:05:05.509" v="2028" actId="20577"/>
        <pc:sldMkLst>
          <pc:docMk/>
          <pc:sldMk cId="1704192829" sldId="299"/>
        </pc:sldMkLst>
      </pc:sldChg>
      <pc:sldChg chg="modSp">
        <pc:chgData name="Warren Paulson" userId="3965e35f8fcd2419" providerId="LiveId" clId="{4C71E3CB-C596-4BA7-9B27-2495DA0C4402}" dt="2018-04-26T01:57:36.556" v="3211" actId="1076"/>
        <pc:sldMkLst>
          <pc:docMk/>
          <pc:sldMk cId="801584327" sldId="300"/>
        </pc:sldMkLst>
        <pc:spChg chg="mod">
          <ac:chgData name="Warren Paulson" userId="3965e35f8fcd2419" providerId="LiveId" clId="{4C71E3CB-C596-4BA7-9B27-2495DA0C4402}" dt="2018-04-26T01:57:32.517" v="3210" actId="20577"/>
          <ac:spMkLst>
            <pc:docMk/>
            <pc:sldMk cId="801584327" sldId="300"/>
            <ac:spMk id="5" creationId="{00000000-0000-0000-0000-000000000000}"/>
          </ac:spMkLst>
        </pc:spChg>
        <pc:picChg chg="mod">
          <ac:chgData name="Warren Paulson" userId="3965e35f8fcd2419" providerId="LiveId" clId="{4C71E3CB-C596-4BA7-9B27-2495DA0C4402}" dt="2018-04-26T01:57:36.556" v="3211" actId="1076"/>
          <ac:picMkLst>
            <pc:docMk/>
            <pc:sldMk cId="801584327" sldId="300"/>
            <ac:picMk id="4" creationId="{00000000-0000-0000-0000-000000000000}"/>
          </ac:picMkLst>
        </pc:picChg>
      </pc:sldChg>
      <pc:sldChg chg="modSp modNotesTx">
        <pc:chgData name="Warren Paulson" userId="3965e35f8fcd2419" providerId="LiveId" clId="{4C71E3CB-C596-4BA7-9B27-2495DA0C4402}" dt="2018-04-26T01:58:42.909" v="3212" actId="20577"/>
        <pc:sldMkLst>
          <pc:docMk/>
          <pc:sldMk cId="3672249869" sldId="301"/>
        </pc:sldMkLst>
        <pc:spChg chg="mod">
          <ac:chgData name="Warren Paulson" userId="3965e35f8fcd2419" providerId="LiveId" clId="{4C71E3CB-C596-4BA7-9B27-2495DA0C4402}" dt="2018-04-26T01:58:42.909" v="3212" actId="20577"/>
          <ac:spMkLst>
            <pc:docMk/>
            <pc:sldMk cId="3672249869" sldId="301"/>
            <ac:spMk id="3" creationId="{00000000-0000-0000-0000-000000000000}"/>
          </ac:spMkLst>
        </pc:spChg>
      </pc:sldChg>
      <pc:sldChg chg="delSp del">
        <pc:chgData name="Warren Paulson" userId="3965e35f8fcd2419" providerId="LiveId" clId="{4C71E3CB-C596-4BA7-9B27-2495DA0C4402}" dt="2018-04-26T01:16:03.449" v="2379" actId="2696"/>
        <pc:sldMkLst>
          <pc:docMk/>
          <pc:sldMk cId="2284892578" sldId="302"/>
        </pc:sldMkLst>
        <pc:picChg chg="del">
          <ac:chgData name="Warren Paulson" userId="3965e35f8fcd2419" providerId="LiveId" clId="{4C71E3CB-C596-4BA7-9B27-2495DA0C4402}" dt="2018-04-26T01:14:43.496" v="2375" actId="2696"/>
          <ac:picMkLst>
            <pc:docMk/>
            <pc:sldMk cId="2284892578" sldId="302"/>
            <ac:picMk id="12" creationId="{00000000-0000-0000-0000-000000000000}"/>
          </ac:picMkLst>
        </pc:picChg>
      </pc:sldChg>
      <pc:sldChg chg="del">
        <pc:chgData name="Warren Paulson" userId="3965e35f8fcd2419" providerId="LiveId" clId="{4C71E3CB-C596-4BA7-9B27-2495DA0C4402}" dt="2018-04-26T01:05:56.246" v="2030" actId="2696"/>
        <pc:sldMkLst>
          <pc:docMk/>
          <pc:sldMk cId="3448181507" sldId="303"/>
        </pc:sldMkLst>
      </pc:sldChg>
      <pc:sldChg chg="modSp ord modNotesTx">
        <pc:chgData name="Warren Paulson" userId="3965e35f8fcd2419" providerId="LiveId" clId="{4C71E3CB-C596-4BA7-9B27-2495DA0C4402}" dt="2018-04-26T01:44:34.846" v="3190" actId="20577"/>
        <pc:sldMkLst>
          <pc:docMk/>
          <pc:sldMk cId="1471219262" sldId="304"/>
        </pc:sldMkLst>
        <pc:spChg chg="mod">
          <ac:chgData name="Warren Paulson" userId="3965e35f8fcd2419" providerId="LiveId" clId="{4C71E3CB-C596-4BA7-9B27-2495DA0C4402}" dt="2018-04-21T13:24:30.245" v="479" actId="20577"/>
          <ac:spMkLst>
            <pc:docMk/>
            <pc:sldMk cId="1471219262" sldId="304"/>
            <ac:spMk id="4" creationId="{00000000-0000-0000-0000-000000000000}"/>
          </ac:spMkLst>
        </pc:spChg>
      </pc:sldChg>
      <pc:sldChg chg="modSp">
        <pc:chgData name="Warren Paulson" userId="3965e35f8fcd2419" providerId="LiveId" clId="{4C71E3CB-C596-4BA7-9B27-2495DA0C4402}" dt="2018-04-26T16:31:52.828" v="3671" actId="20577"/>
        <pc:sldMkLst>
          <pc:docMk/>
          <pc:sldMk cId="3338874773" sldId="305"/>
        </pc:sldMkLst>
        <pc:spChg chg="mod">
          <ac:chgData name="Warren Paulson" userId="3965e35f8fcd2419" providerId="LiveId" clId="{4C71E3CB-C596-4BA7-9B27-2495DA0C4402}" dt="2018-04-26T16:31:52.828" v="3671" actId="20577"/>
          <ac:spMkLst>
            <pc:docMk/>
            <pc:sldMk cId="3338874773" sldId="305"/>
            <ac:spMk id="3" creationId="{00000000-0000-0000-0000-000000000000}"/>
          </ac:spMkLst>
        </pc:spChg>
      </pc:sldChg>
      <pc:sldChg chg="addSp modSp">
        <pc:chgData name="Warren Paulson" userId="3965e35f8fcd2419" providerId="LiveId" clId="{4C71E3CB-C596-4BA7-9B27-2495DA0C4402}" dt="2018-04-26T01:01:17.895" v="1933" actId="1076"/>
        <pc:sldMkLst>
          <pc:docMk/>
          <pc:sldMk cId="2951224958" sldId="306"/>
        </pc:sldMkLst>
        <pc:picChg chg="add mod">
          <ac:chgData name="Warren Paulson" userId="3965e35f8fcd2419" providerId="LiveId" clId="{4C71E3CB-C596-4BA7-9B27-2495DA0C4402}" dt="2018-04-26T01:01:17.895" v="1933" actId="1076"/>
          <ac:picMkLst>
            <pc:docMk/>
            <pc:sldMk cId="2951224958" sldId="306"/>
            <ac:picMk id="6" creationId="{A9043DC6-728C-40E0-AA48-9CD0F9A4DF57}"/>
          </ac:picMkLst>
        </pc:picChg>
      </pc:sldChg>
      <pc:sldChg chg="modSp">
        <pc:chgData name="Warren Paulson" userId="3965e35f8fcd2419" providerId="LiveId" clId="{4C71E3CB-C596-4BA7-9B27-2495DA0C4402}" dt="2018-04-26T00:57:52.666" v="1640" actId="20577"/>
        <pc:sldMkLst>
          <pc:docMk/>
          <pc:sldMk cId="3605624083" sldId="307"/>
        </pc:sldMkLst>
        <pc:spChg chg="mod">
          <ac:chgData name="Warren Paulson" userId="3965e35f8fcd2419" providerId="LiveId" clId="{4C71E3CB-C596-4BA7-9B27-2495DA0C4402}" dt="2018-04-26T00:57:52.666" v="1640" actId="20577"/>
          <ac:spMkLst>
            <pc:docMk/>
            <pc:sldMk cId="3605624083" sldId="307"/>
            <ac:spMk id="3" creationId="{00000000-0000-0000-0000-000000000000}"/>
          </ac:spMkLst>
        </pc:spChg>
      </pc:sldChg>
      <pc:sldChg chg="addSp modSp modNotesTx">
        <pc:chgData name="Warren Paulson" userId="3965e35f8fcd2419" providerId="LiveId" clId="{4C71E3CB-C596-4BA7-9B27-2495DA0C4402}" dt="2018-04-26T01:18:40.951" v="2518" actId="1076"/>
        <pc:sldMkLst>
          <pc:docMk/>
          <pc:sldMk cId="2241364204" sldId="308"/>
        </pc:sldMkLst>
        <pc:spChg chg="mod">
          <ac:chgData name="Warren Paulson" userId="3965e35f8fcd2419" providerId="LiveId" clId="{4C71E3CB-C596-4BA7-9B27-2495DA0C4402}" dt="2018-04-26T01:07:48.240" v="2066" actId="20577"/>
          <ac:spMkLst>
            <pc:docMk/>
            <pc:sldMk cId="2241364204" sldId="308"/>
            <ac:spMk id="3" creationId="{00000000-0000-0000-0000-000000000000}"/>
          </ac:spMkLst>
        </pc:spChg>
        <pc:picChg chg="add mod">
          <ac:chgData name="Warren Paulson" userId="3965e35f8fcd2419" providerId="LiveId" clId="{4C71E3CB-C596-4BA7-9B27-2495DA0C4402}" dt="2018-04-26T01:18:40.951" v="2518" actId="1076"/>
          <ac:picMkLst>
            <pc:docMk/>
            <pc:sldMk cId="2241364204" sldId="308"/>
            <ac:picMk id="4" creationId="{AC4B9C2E-D215-4452-974D-3E3ECD1DF071}"/>
          </ac:picMkLst>
        </pc:picChg>
      </pc:sldChg>
      <pc:sldChg chg="modNotesTx">
        <pc:chgData name="Warren Paulson" userId="3965e35f8fcd2419" providerId="LiveId" clId="{4C71E3CB-C596-4BA7-9B27-2495DA0C4402}" dt="2018-04-26T01:02:06.529" v="1979" actId="20577"/>
        <pc:sldMkLst>
          <pc:docMk/>
          <pc:sldMk cId="2896835598" sldId="309"/>
        </pc:sldMkLst>
      </pc:sldChg>
      <pc:sldChg chg="modSp">
        <pc:chgData name="Warren Paulson" userId="3965e35f8fcd2419" providerId="LiveId" clId="{4C71E3CB-C596-4BA7-9B27-2495DA0C4402}" dt="2018-04-26T01:21:03.537" v="2663" actId="20577"/>
        <pc:sldMkLst>
          <pc:docMk/>
          <pc:sldMk cId="1165533260" sldId="312"/>
        </pc:sldMkLst>
        <pc:spChg chg="mod">
          <ac:chgData name="Warren Paulson" userId="3965e35f8fcd2419" providerId="LiveId" clId="{4C71E3CB-C596-4BA7-9B27-2495DA0C4402}" dt="2018-04-26T01:21:03.537" v="2663" actId="20577"/>
          <ac:spMkLst>
            <pc:docMk/>
            <pc:sldMk cId="1165533260" sldId="312"/>
            <ac:spMk id="20483" creationId="{00000000-0000-0000-0000-000000000000}"/>
          </ac:spMkLst>
        </pc:spChg>
      </pc:sldChg>
      <pc:sldChg chg="delSp del">
        <pc:chgData name="Warren Paulson" userId="3965e35f8fcd2419" providerId="LiveId" clId="{4C71E3CB-C596-4BA7-9B27-2495DA0C4402}" dt="2018-04-26T01:01:25.986" v="1934" actId="2696"/>
        <pc:sldMkLst>
          <pc:docMk/>
          <pc:sldMk cId="997904730" sldId="313"/>
        </pc:sldMkLst>
        <pc:picChg chg="del">
          <ac:chgData name="Warren Paulson" userId="3965e35f8fcd2419" providerId="LiveId" clId="{4C71E3CB-C596-4BA7-9B27-2495DA0C4402}" dt="2018-04-26T01:01:12.349" v="1931" actId="2696"/>
          <ac:picMkLst>
            <pc:docMk/>
            <pc:sldMk cId="997904730" sldId="313"/>
            <ac:picMk id="7" creationId="{00000000-0000-0000-0000-000000000000}"/>
          </ac:picMkLst>
        </pc:picChg>
      </pc:sldChg>
      <pc:sldChg chg="addSp delSp modSp del">
        <pc:chgData name="Warren Paulson" userId="3965e35f8fcd2419" providerId="LiveId" clId="{4C71E3CB-C596-4BA7-9B27-2495DA0C4402}" dt="2018-04-26T01:18:53.373" v="2519" actId="2696"/>
        <pc:sldMkLst>
          <pc:docMk/>
          <pc:sldMk cId="2364779664" sldId="314"/>
        </pc:sldMkLst>
        <pc:spChg chg="add mod">
          <ac:chgData name="Warren Paulson" userId="3965e35f8fcd2419" providerId="LiveId" clId="{4C71E3CB-C596-4BA7-9B27-2495DA0C4402}" dt="2018-04-26T01:18:26.750" v="2516" actId="2696"/>
          <ac:spMkLst>
            <pc:docMk/>
            <pc:sldMk cId="2364779664" sldId="314"/>
            <ac:spMk id="3" creationId="{332BC3E8-7B4C-4F95-9593-0DFB9AF53468}"/>
          </ac:spMkLst>
        </pc:spChg>
        <pc:spChg chg="mod">
          <ac:chgData name="Warren Paulson" userId="3965e35f8fcd2419" providerId="LiveId" clId="{4C71E3CB-C596-4BA7-9B27-2495DA0C4402}" dt="2018-04-21T13:23:50.532" v="465" actId="6549"/>
          <ac:spMkLst>
            <pc:docMk/>
            <pc:sldMk cId="2364779664" sldId="314"/>
            <ac:spMk id="9" creationId="{00000000-0000-0000-0000-000000000000}"/>
          </ac:spMkLst>
        </pc:spChg>
        <pc:picChg chg="del">
          <ac:chgData name="Warren Paulson" userId="3965e35f8fcd2419" providerId="LiveId" clId="{4C71E3CB-C596-4BA7-9B27-2495DA0C4402}" dt="2018-04-26T01:18:26.750" v="2516" actId="2696"/>
          <ac:picMkLst>
            <pc:docMk/>
            <pc:sldMk cId="2364779664" sldId="314"/>
            <ac:picMk id="8" creationId="{00000000-0000-0000-0000-000000000000}"/>
          </ac:picMkLst>
        </pc:picChg>
      </pc:sldChg>
      <pc:sldChg chg="addSp modSp add">
        <pc:chgData name="Warren Paulson" userId="3965e35f8fcd2419" providerId="LiveId" clId="{4C71E3CB-C596-4BA7-9B27-2495DA0C4402}" dt="2018-04-26T01:14:29.008" v="2374" actId="20577"/>
        <pc:sldMkLst>
          <pc:docMk/>
          <pc:sldMk cId="3960875602" sldId="315"/>
        </pc:sldMkLst>
        <pc:spChg chg="mod">
          <ac:chgData name="Warren Paulson" userId="3965e35f8fcd2419" providerId="LiveId" clId="{4C71E3CB-C596-4BA7-9B27-2495DA0C4402}" dt="2018-04-21T13:08:59.486" v="16" actId="20577"/>
          <ac:spMkLst>
            <pc:docMk/>
            <pc:sldMk cId="3960875602" sldId="315"/>
            <ac:spMk id="2" creationId="{C401EB35-70BC-42BD-AA36-04D542023E3E}"/>
          </ac:spMkLst>
        </pc:spChg>
        <pc:spChg chg="mod">
          <ac:chgData name="Warren Paulson" userId="3965e35f8fcd2419" providerId="LiveId" clId="{4C71E3CB-C596-4BA7-9B27-2495DA0C4402}" dt="2018-04-26T00:40:56.418" v="661" actId="20577"/>
          <ac:spMkLst>
            <pc:docMk/>
            <pc:sldMk cId="3960875602" sldId="315"/>
            <ac:spMk id="3" creationId="{322F5F17-3CDB-4441-8DA2-4151F9F651BE}"/>
          </ac:spMkLst>
        </pc:spChg>
        <pc:picChg chg="add">
          <ac:chgData name="Warren Paulson" userId="3965e35f8fcd2419" providerId="LiveId" clId="{4C71E3CB-C596-4BA7-9B27-2495DA0C4402}" dt="2018-04-26T01:14:29.008" v="2374" actId="20577"/>
          <ac:picMkLst>
            <pc:docMk/>
            <pc:sldMk cId="3960875602" sldId="315"/>
            <ac:picMk id="4" creationId="{94B5FF3E-FF30-4118-A364-5C5FB46D54C7}"/>
          </ac:picMkLst>
        </pc:picChg>
      </pc:sldChg>
      <pc:sldChg chg="modSp add ord modNotesTx">
        <pc:chgData name="Warren Paulson" userId="3965e35f8fcd2419" providerId="LiveId" clId="{4C71E3CB-C596-4BA7-9B27-2495DA0C4402}" dt="2018-04-26T01:47:28.526" v="3198" actId="20577"/>
        <pc:sldMkLst>
          <pc:docMk/>
          <pc:sldMk cId="2542215727" sldId="316"/>
        </pc:sldMkLst>
        <pc:spChg chg="mod">
          <ac:chgData name="Warren Paulson" userId="3965e35f8fcd2419" providerId="LiveId" clId="{4C71E3CB-C596-4BA7-9B27-2495DA0C4402}" dt="2018-04-26T00:46:20.794" v="1072" actId="20577"/>
          <ac:spMkLst>
            <pc:docMk/>
            <pc:sldMk cId="2542215727" sldId="316"/>
            <ac:spMk id="2" creationId="{939CBD4D-8EF0-4937-905A-6C4FF83A0B20}"/>
          </ac:spMkLst>
        </pc:spChg>
        <pc:spChg chg="mod">
          <ac:chgData name="Warren Paulson" userId="3965e35f8fcd2419" providerId="LiveId" clId="{4C71E3CB-C596-4BA7-9B27-2495DA0C4402}" dt="2018-04-26T01:47:28.526" v="3198" actId="20577"/>
          <ac:spMkLst>
            <pc:docMk/>
            <pc:sldMk cId="2542215727" sldId="316"/>
            <ac:spMk id="3" creationId="{A0A73FA1-089B-4E1E-BA4C-E912DFCCE06F}"/>
          </ac:spMkLst>
        </pc:spChg>
      </pc:sldChg>
      <pc:sldChg chg="add del">
        <pc:chgData name="Warren Paulson" userId="3965e35f8fcd2419" providerId="LiveId" clId="{4C71E3CB-C596-4BA7-9B27-2495DA0C4402}" dt="2018-04-26T01:21:26.271" v="2666" actId="2696"/>
        <pc:sldMkLst>
          <pc:docMk/>
          <pc:sldMk cId="1701183594" sldId="317"/>
        </pc:sldMkLst>
      </pc:sldChg>
      <pc:sldChg chg="modSp add del">
        <pc:chgData name="Warren Paulson" userId="3965e35f8fcd2419" providerId="LiveId" clId="{4C71E3CB-C596-4BA7-9B27-2495DA0C4402}" dt="2018-04-26T01:00:38.083" v="1930" actId="2696"/>
        <pc:sldMkLst>
          <pc:docMk/>
          <pc:sldMk cId="2389782693" sldId="317"/>
        </pc:sldMkLst>
        <pc:spChg chg="mod">
          <ac:chgData name="Warren Paulson" userId="3965e35f8fcd2419" providerId="LiveId" clId="{4C71E3CB-C596-4BA7-9B27-2495DA0C4402}" dt="2018-04-26T00:59:04.498" v="1708" actId="20577"/>
          <ac:spMkLst>
            <pc:docMk/>
            <pc:sldMk cId="2389782693" sldId="317"/>
            <ac:spMk id="2" creationId="{F916BBAF-C646-4315-816F-16170D651D67}"/>
          </ac:spMkLst>
        </pc:spChg>
        <pc:spChg chg="mod">
          <ac:chgData name="Warren Paulson" userId="3965e35f8fcd2419" providerId="LiveId" clId="{4C71E3CB-C596-4BA7-9B27-2495DA0C4402}" dt="2018-04-26T01:00:29.417" v="1929" actId="20577"/>
          <ac:spMkLst>
            <pc:docMk/>
            <pc:sldMk cId="2389782693" sldId="317"/>
            <ac:spMk id="3" creationId="{C3C66FC3-D235-4B73-B9A5-5FFBA7879BB6}"/>
          </ac:spMkLst>
        </pc:spChg>
      </pc:sldChg>
      <pc:sldChg chg="addSp delSp modSp add">
        <pc:chgData name="Warren Paulson" userId="3965e35f8fcd2419" providerId="LiveId" clId="{4C71E3CB-C596-4BA7-9B27-2495DA0C4402}" dt="2018-04-26T01:34:30.510" v="2870" actId="20577"/>
        <pc:sldMkLst>
          <pc:docMk/>
          <pc:sldMk cId="3541843927" sldId="317"/>
        </pc:sldMkLst>
        <pc:spChg chg="del">
          <ac:chgData name="Warren Paulson" userId="3965e35f8fcd2419" providerId="LiveId" clId="{4C71E3CB-C596-4BA7-9B27-2495DA0C4402}" dt="2018-04-26T01:33:53.808" v="2830" actId="20577"/>
          <ac:spMkLst>
            <pc:docMk/>
            <pc:sldMk cId="3541843927" sldId="317"/>
            <ac:spMk id="2" creationId="{55EBDC1D-7D9D-486E-9902-023433ABF6C6}"/>
          </ac:spMkLst>
        </pc:spChg>
        <pc:spChg chg="del">
          <ac:chgData name="Warren Paulson" userId="3965e35f8fcd2419" providerId="LiveId" clId="{4C71E3CB-C596-4BA7-9B27-2495DA0C4402}" dt="2018-04-26T01:33:53.808" v="2830" actId="20577"/>
          <ac:spMkLst>
            <pc:docMk/>
            <pc:sldMk cId="3541843927" sldId="317"/>
            <ac:spMk id="3" creationId="{BE080A80-0094-4EF3-866E-1D7DFE612E40}"/>
          </ac:spMkLst>
        </pc:spChg>
        <pc:spChg chg="add mod">
          <ac:chgData name="Warren Paulson" userId="3965e35f8fcd2419" providerId="LiveId" clId="{4C71E3CB-C596-4BA7-9B27-2495DA0C4402}" dt="2018-04-26T01:34:30.510" v="2870" actId="20577"/>
          <ac:spMkLst>
            <pc:docMk/>
            <pc:sldMk cId="3541843927" sldId="317"/>
            <ac:spMk id="4" creationId="{2A9A63A4-21AA-46CC-BBAF-193288EC802B}"/>
          </ac:spMkLst>
        </pc:spChg>
        <pc:spChg chg="add mod">
          <ac:chgData name="Warren Paulson" userId="3965e35f8fcd2419" providerId="LiveId" clId="{4C71E3CB-C596-4BA7-9B27-2495DA0C4402}" dt="2018-04-26T01:33:53.808" v="2830" actId="20577"/>
          <ac:spMkLst>
            <pc:docMk/>
            <pc:sldMk cId="3541843927" sldId="317"/>
            <ac:spMk id="5" creationId="{C1EAE2E9-08C1-498D-9C2D-B281445C3128}"/>
          </ac:spMkLst>
        </pc:spChg>
      </pc:sldChg>
      <pc:sldChg chg="addSp delSp modSp add">
        <pc:chgData name="Warren Paulson" userId="3965e35f8fcd2419" providerId="LiveId" clId="{4C71E3CB-C596-4BA7-9B27-2495DA0C4402}" dt="2018-04-26T01:38:53.431" v="3108" actId="20577"/>
        <pc:sldMkLst>
          <pc:docMk/>
          <pc:sldMk cId="2285841606" sldId="318"/>
        </pc:sldMkLst>
        <pc:spChg chg="mod">
          <ac:chgData name="Warren Paulson" userId="3965e35f8fcd2419" providerId="LiveId" clId="{4C71E3CB-C596-4BA7-9B27-2495DA0C4402}" dt="2018-04-26T01:34:51.247" v="2913" actId="20577"/>
          <ac:spMkLst>
            <pc:docMk/>
            <pc:sldMk cId="2285841606" sldId="318"/>
            <ac:spMk id="2" creationId="{6765BF18-9E8B-4DAA-9A9E-198FDC229513}"/>
          </ac:spMkLst>
        </pc:spChg>
        <pc:spChg chg="del">
          <ac:chgData name="Warren Paulson" userId="3965e35f8fcd2419" providerId="LiveId" clId="{4C71E3CB-C596-4BA7-9B27-2495DA0C4402}" dt="2018-04-26T01:34:56.766" v="2914" actId="20577"/>
          <ac:spMkLst>
            <pc:docMk/>
            <pc:sldMk cId="2285841606" sldId="318"/>
            <ac:spMk id="3" creationId="{B3FE09C1-342D-4FD6-95AF-46856FD7F693}"/>
          </ac:spMkLst>
        </pc:spChg>
        <pc:spChg chg="del">
          <ac:chgData name="Warren Paulson" userId="3965e35f8fcd2419" providerId="LiveId" clId="{4C71E3CB-C596-4BA7-9B27-2495DA0C4402}" dt="2018-04-26T01:34:56.766" v="2914" actId="20577"/>
          <ac:spMkLst>
            <pc:docMk/>
            <pc:sldMk cId="2285841606" sldId="318"/>
            <ac:spMk id="4" creationId="{8825D768-B27D-462B-B3EF-3F4D6C95D9E7}"/>
          </ac:spMkLst>
        </pc:spChg>
        <pc:spChg chg="add del mod">
          <ac:chgData name="Warren Paulson" userId="3965e35f8fcd2419" providerId="LiveId" clId="{4C71E3CB-C596-4BA7-9B27-2495DA0C4402}" dt="2018-04-26T01:35:00.785" v="2915" actId="20577"/>
          <ac:spMkLst>
            <pc:docMk/>
            <pc:sldMk cId="2285841606" sldId="318"/>
            <ac:spMk id="5" creationId="{4C28B9A0-BA87-4098-BBC1-467A7DDDF06E}"/>
          </ac:spMkLst>
        </pc:spChg>
        <pc:spChg chg="add mod">
          <ac:chgData name="Warren Paulson" userId="3965e35f8fcd2419" providerId="LiveId" clId="{4C71E3CB-C596-4BA7-9B27-2495DA0C4402}" dt="2018-04-26T01:38:53.431" v="3108" actId="20577"/>
          <ac:spMkLst>
            <pc:docMk/>
            <pc:sldMk cId="2285841606" sldId="318"/>
            <ac:spMk id="6" creationId="{82D5D072-0A7A-45A1-8F4F-D4213FEEAFD6}"/>
          </ac:spMkLst>
        </pc:spChg>
      </pc:sldChg>
      <pc:sldChg chg="addSp delSp modSp add">
        <pc:chgData name="Warren Paulson" userId="3965e35f8fcd2419" providerId="LiveId" clId="{4C71E3CB-C596-4BA7-9B27-2495DA0C4402}" dt="2018-04-26T01:36:54.178" v="3033" actId="5793"/>
        <pc:sldMkLst>
          <pc:docMk/>
          <pc:sldMk cId="3640144401" sldId="319"/>
        </pc:sldMkLst>
        <pc:spChg chg="del">
          <ac:chgData name="Warren Paulson" userId="3965e35f8fcd2419" providerId="LiveId" clId="{4C71E3CB-C596-4BA7-9B27-2495DA0C4402}" dt="2018-04-26T01:36:49.185" v="3018" actId="5793"/>
          <ac:spMkLst>
            <pc:docMk/>
            <pc:sldMk cId="3640144401" sldId="319"/>
            <ac:spMk id="2" creationId="{D1684396-5F47-4BC2-9770-43784E6C071B}"/>
          </ac:spMkLst>
        </pc:spChg>
        <pc:spChg chg="del">
          <ac:chgData name="Warren Paulson" userId="3965e35f8fcd2419" providerId="LiveId" clId="{4C71E3CB-C596-4BA7-9B27-2495DA0C4402}" dt="2018-04-26T01:36:49.185" v="3018" actId="5793"/>
          <ac:spMkLst>
            <pc:docMk/>
            <pc:sldMk cId="3640144401" sldId="319"/>
            <ac:spMk id="3" creationId="{DA7C2DEE-1701-46E6-A73C-9044141B8A82}"/>
          </ac:spMkLst>
        </pc:spChg>
        <pc:spChg chg="add mod">
          <ac:chgData name="Warren Paulson" userId="3965e35f8fcd2419" providerId="LiveId" clId="{4C71E3CB-C596-4BA7-9B27-2495DA0C4402}" dt="2018-04-26T01:36:54.178" v="3033" actId="5793"/>
          <ac:spMkLst>
            <pc:docMk/>
            <pc:sldMk cId="3640144401" sldId="319"/>
            <ac:spMk id="4" creationId="{FEDAA48C-039E-4B35-A5DE-C712D676E45A}"/>
          </ac:spMkLst>
        </pc:spChg>
        <pc:spChg chg="add mod">
          <ac:chgData name="Warren Paulson" userId="3965e35f8fcd2419" providerId="LiveId" clId="{4C71E3CB-C596-4BA7-9B27-2495DA0C4402}" dt="2018-04-26T01:36:49.185" v="3018" actId="5793"/>
          <ac:spMkLst>
            <pc:docMk/>
            <pc:sldMk cId="3640144401" sldId="319"/>
            <ac:spMk id="5" creationId="{88FFB804-12E4-4A9A-AD8A-BD508AA04028}"/>
          </ac:spMkLst>
        </pc:spChg>
      </pc:sldChg>
      <pc:sldChg chg="modSp add">
        <pc:chgData name="Warren Paulson" userId="3965e35f8fcd2419" providerId="LiveId" clId="{4C71E3CB-C596-4BA7-9B27-2495DA0C4402}" dt="2018-04-26T16:27:55.964" v="3639" actId="20577"/>
        <pc:sldMkLst>
          <pc:docMk/>
          <pc:sldMk cId="1990483273" sldId="320"/>
        </pc:sldMkLst>
        <pc:spChg chg="mod">
          <ac:chgData name="Warren Paulson" userId="3965e35f8fcd2419" providerId="LiveId" clId="{4C71E3CB-C596-4BA7-9B27-2495DA0C4402}" dt="2018-04-26T02:49:14.290" v="3378" actId="20577"/>
          <ac:spMkLst>
            <pc:docMk/>
            <pc:sldMk cId="1990483273" sldId="320"/>
            <ac:spMk id="2" creationId="{7CF3FAA0-1EAB-44EB-804D-BA90000CCD07}"/>
          </ac:spMkLst>
        </pc:spChg>
        <pc:spChg chg="mod">
          <ac:chgData name="Warren Paulson" userId="3965e35f8fcd2419" providerId="LiveId" clId="{4C71E3CB-C596-4BA7-9B27-2495DA0C4402}" dt="2018-04-26T16:27:55.964" v="3639" actId="20577"/>
          <ac:spMkLst>
            <pc:docMk/>
            <pc:sldMk cId="1990483273" sldId="320"/>
            <ac:spMk id="3" creationId="{6FD77C01-4245-4526-B35D-98C8B13505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DE1F6F-3472-400A-86D5-E0E237A45D5F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79FE87-D87C-40A0-8E59-457B80A77B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9C987E-A668-461C-8464-75714225F31E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may ask for a letter of support from the Town, as we will require space at OPG, or a tower west of Atikokan that we currently occupy. This may play a role in </a:t>
            </a:r>
            <a:r>
              <a:rPr lang="en-CA" dirty="0" err="1"/>
              <a:t>emcomm</a:t>
            </a:r>
            <a:r>
              <a:rPr lang="en-CA" dirty="0"/>
              <a:t>, but honestly it is not as robust as other technologies. Any one tower going offline compromises the whole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9FE87-D87C-40A0-8E59-457B80A77BB6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506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9FE87-D87C-40A0-8E59-457B80A77BB6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9FE87-D87C-40A0-8E59-457B80A77BB6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229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A60390-4B89-448D-886F-EE90C03D5097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 would really be nice to get this out of the furnace 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9FE87-D87C-40A0-8E59-457B80A77BB6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968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E45ECB-06C5-4273-9059-93300A4225CA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606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Plans to move mic, mixer and computer next door.</a:t>
            </a:r>
          </a:p>
          <a:p>
            <a:r>
              <a:rPr lang="en-CA" dirty="0"/>
              <a:t>There is potential to improve the content, e.g. boil water advisories.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9FE87-D87C-40A0-8E59-457B80A77BB6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514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E24143-08DB-4A76-B8E8-92CFEF335C0B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D6AD3F-CAE8-46CE-A2A4-DBC6026F2DF7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9FE87-D87C-40A0-8E59-457B80A77BB6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C7394D-9ADD-4204-9B90-04572BCB8007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dirty="0"/>
              <a:t>While, for instance, the Fire Department gets two or three frequencies on the same band, we get many chunks of the entire radio spectrum, and those different “bands” have different qualities.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A62320-7DCF-4F29-960E-68AB7D440CB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Amateur Radio gets a significant share of the spectrum for free, with the understanding that we will provide emergency communications when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9FE87-D87C-40A0-8E59-457B80A77BB6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can serve a public service function:</a:t>
            </a:r>
          </a:p>
          <a:p>
            <a:r>
              <a:rPr lang="en-CA" dirty="0"/>
              <a:t>Xmas parade in Thunder Bay</a:t>
            </a:r>
          </a:p>
          <a:p>
            <a:r>
              <a:rPr lang="en-CA" dirty="0"/>
              <a:t>Pumpkin Patrol in Dryden</a:t>
            </a:r>
          </a:p>
          <a:p>
            <a:r>
              <a:rPr lang="en-CA" dirty="0"/>
              <a:t>RCMP Ride in Atikokan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9FE87-D87C-40A0-8E59-457B80A77BB6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91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Sioux Narrows lost power for two days last summer. All phone communications was down after eight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9FE87-D87C-40A0-8E59-457B80A77BB6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46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D37B96-7C69-4912-A77C-91D5ABEDB989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available at the airport station.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9FE87-D87C-40A0-8E59-457B80A77BB6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98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4BCF-CDB9-43B2-B3B5-2DBDE026C211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B9CD7-534A-4C8B-B0C6-03402916211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F44B-331E-42D7-8B45-02AAFD87EFEA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9E32-8C46-48C2-A88B-708683C2961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EA49-62E3-498A-8F16-7E84908D6D01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8BCE-9821-45A8-A416-FFBE12767F1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C5B0-9D41-4202-8EDA-C50C4412DCB6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F99C6-2DB8-40A9-B60A-A87AB29B7B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36BA-2596-4A6D-AA81-58E4B7545AAD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229F-BB5B-4DF6-BC1A-DE82F56947B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DD88-EBF8-4015-950B-81737FF4A9F2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C987-6285-4C3B-ACA0-AC4E68EAC3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2EAF-4C31-4091-86FD-226F14F030A7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EDD6-BE76-4C5B-8135-F72BEE6AC9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9987-6EC2-4ABB-A306-7DC0131F3BE1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E590-54BB-4E37-B554-24965CF37C4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244F-48B5-4978-BCA3-3340A8458C68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0704-F66E-42B9-BF0C-D780FF1264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6D3B-7760-4438-9213-0170F2F51E23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4E11-E853-41A1-92AA-0C1DF98C3E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FB9D-5B1A-4425-B1E4-8F3AE4C2C054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6A90-E78F-4E53-8B8F-1CE07E40A1C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F5178B-7CCF-4F10-8C14-B050C1C55BCF}" type="datetimeFigureOut">
              <a:rPr lang="en-US"/>
              <a:pPr>
                <a:defRPr/>
              </a:pPr>
              <a:t>4/26/2018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33CB0-C7CF-48F6-A7D0-DF23101805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" y="5539131"/>
            <a:ext cx="1162472" cy="124266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229600" cy="18288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CA" dirty="0"/>
              <a:t>“When all else fails…”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7902" y="3933057"/>
            <a:ext cx="4483404" cy="1656184"/>
          </a:xfrm>
        </p:spPr>
        <p:txBody>
          <a:bodyPr/>
          <a:lstStyle/>
          <a:p>
            <a:br>
              <a:rPr lang="en-CA" dirty="0"/>
            </a:br>
            <a:r>
              <a:rPr lang="en-CA" dirty="0"/>
              <a:t>A presentation to</a:t>
            </a:r>
            <a:br>
              <a:rPr lang="en-CA" dirty="0"/>
            </a:br>
            <a:r>
              <a:rPr lang="en-CA" dirty="0"/>
              <a:t>Town of Atikokan staff</a:t>
            </a:r>
            <a:br>
              <a:rPr lang="en-CA" dirty="0"/>
            </a:br>
            <a:br>
              <a:rPr lang="en-CA" dirty="0"/>
            </a:br>
            <a:r>
              <a:rPr lang="en-CA" dirty="0"/>
              <a:t>April 2018</a:t>
            </a:r>
            <a:endParaRPr lang="en-CA" sz="2000" dirty="0"/>
          </a:p>
        </p:txBody>
      </p:sp>
      <p:pic>
        <p:nvPicPr>
          <p:cNvPr id="3076" name="Picture 3" descr="P10101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833" y="3573016"/>
            <a:ext cx="3998979" cy="299923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 are we so effective?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a distributed system.</a:t>
            </a:r>
            <a:br>
              <a:rPr lang="en-US" dirty="0"/>
            </a:br>
            <a:r>
              <a:rPr lang="en-US" dirty="0"/>
              <a:t>We do not depend on a physical network.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have many overlapping technologies.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can operate on many bands, each of which has different qualities.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We’re obsessed.</a:t>
            </a:r>
            <a:br>
              <a:rPr lang="en-US" dirty="0"/>
            </a:br>
            <a:endParaRPr lang="en-US" dirty="0"/>
          </a:p>
          <a:p>
            <a:pPr lvl="1">
              <a:buNone/>
            </a:pPr>
            <a:endParaRPr lang="en-US" i="1" dirty="0"/>
          </a:p>
        </p:txBody>
      </p:sp>
    </p:spTree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FAA0-1EAB-44EB-804D-BA90000C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</a:t>
            </a:r>
            <a:r>
              <a:rPr lang="en-CA" dirty="0" err="1"/>
              <a:t>comms</a:t>
            </a:r>
            <a:r>
              <a:rPr lang="en-CA" dirty="0"/>
              <a:t> will be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7C01-4245-4526-B35D-98C8B1350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Coordination with neighbouring communities.</a:t>
            </a:r>
          </a:p>
          <a:p>
            <a:pPr lvl="1"/>
            <a:r>
              <a:rPr lang="en-CA" dirty="0"/>
              <a:t>Evacuations</a:t>
            </a:r>
          </a:p>
          <a:p>
            <a:pPr lvl="1"/>
            <a:r>
              <a:rPr lang="en-CA" dirty="0"/>
              <a:t>Equipment </a:t>
            </a:r>
          </a:p>
          <a:p>
            <a:r>
              <a:rPr lang="en-CA" dirty="0"/>
              <a:t>Communication with provincial EOC.</a:t>
            </a:r>
          </a:p>
          <a:p>
            <a:r>
              <a:rPr lang="en-CA" dirty="0"/>
              <a:t>Humanitarian traffic.</a:t>
            </a:r>
          </a:p>
          <a:p>
            <a:r>
              <a:rPr lang="en-CA" dirty="0" err="1"/>
              <a:t>Comms</a:t>
            </a:r>
            <a:r>
              <a:rPr lang="en-CA" dirty="0"/>
              <a:t> between a scene and the EOC.</a:t>
            </a:r>
          </a:p>
        </p:txBody>
      </p:sp>
    </p:spTree>
    <p:extLst>
      <p:ext uri="{BB962C8B-B14F-4D97-AF65-F5344CB8AC3E}">
        <p14:creationId xmlns:p14="http://schemas.microsoft.com/office/powerpoint/2010/main" val="1990483273"/>
      </p:ext>
    </p:extLst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What we can </a:t>
            </a:r>
            <a:br>
              <a:rPr lang="en-CA" dirty="0"/>
            </a:br>
            <a:r>
              <a:rPr lang="en-CA" dirty="0"/>
              <a:t>do for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43DC6-728C-40E0-AA48-9CD0F9A4D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76" y="4004178"/>
            <a:ext cx="4301654" cy="21602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1224958"/>
      </p:ext>
    </p:extLst>
  </p:cSld>
  <p:clrMapOvr>
    <a:masterClrMapping/>
  </p:clrMapOvr>
  <p:transition spd="med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Provide voice and data communications to:</a:t>
            </a:r>
          </a:p>
          <a:p>
            <a:pPr lvl="1"/>
            <a:r>
              <a:rPr lang="en-CA" dirty="0"/>
              <a:t>NWO communities,</a:t>
            </a:r>
          </a:p>
          <a:p>
            <a:pPr lvl="1"/>
            <a:r>
              <a:rPr lang="en-CA" dirty="0"/>
              <a:t>Toronto EOC,</a:t>
            </a:r>
          </a:p>
          <a:p>
            <a:pPr lvl="1"/>
            <a:r>
              <a:rPr lang="en-CA" dirty="0"/>
              <a:t>Other stations as needed.</a:t>
            </a:r>
            <a:br>
              <a:rPr lang="en-CA" dirty="0"/>
            </a:br>
            <a:endParaRPr lang="en-CA" dirty="0"/>
          </a:p>
          <a:p>
            <a:r>
              <a:rPr lang="en-CA" dirty="0"/>
              <a:t>Provide e-mail messaging to amateur stations or any Internet-connected station.</a:t>
            </a:r>
          </a:p>
          <a:p>
            <a:r>
              <a:rPr lang="en-CA" dirty="0"/>
              <a:t>Provide text-type messaging in the region.</a:t>
            </a:r>
          </a:p>
          <a:p>
            <a:r>
              <a:rPr lang="en-CA" dirty="0"/>
              <a:t>Provide GPS position information.</a:t>
            </a:r>
          </a:p>
        </p:txBody>
      </p:sp>
    </p:spTree>
    <p:extLst>
      <p:ext uri="{BB962C8B-B14F-4D97-AF65-F5344CB8AC3E}">
        <p14:creationId xmlns:p14="http://schemas.microsoft.com/office/powerpoint/2010/main" val="3605624083"/>
      </p:ext>
    </p:extLst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e-mail interface.</a:t>
            </a:r>
          </a:p>
          <a:p>
            <a:pPr lvl="1"/>
            <a:r>
              <a:rPr lang="en-US" dirty="0"/>
              <a:t>Uses Internet where available.</a:t>
            </a:r>
          </a:p>
          <a:p>
            <a:pPr lvl="1"/>
            <a:r>
              <a:rPr lang="en-US" dirty="0"/>
              <a:t>Uses HF radio where not available.</a:t>
            </a:r>
          </a:p>
          <a:p>
            <a:pPr lvl="1"/>
            <a:r>
              <a:rPr lang="en-US" dirty="0"/>
              <a:t>Resistant to propagation issues.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Can send to any WinLink amateur station, or any working Internet address.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currently at Town Hall.</a:t>
            </a:r>
          </a:p>
          <a:p>
            <a:r>
              <a:rPr lang="en-US" dirty="0"/>
              <a:t>300 baud.</a:t>
            </a:r>
          </a:p>
          <a:p>
            <a:pPr marL="904875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35598"/>
      </p:ext>
    </p:extLst>
  </p:cSld>
  <p:clrMapOvr>
    <a:masterClrMapping/>
  </p:clrMapOvr>
  <p:transition spd="med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Linked Repeaters</a:t>
            </a:r>
            <a:br>
              <a:rPr lang="en-CA" dirty="0"/>
            </a:br>
            <a:r>
              <a:rPr lang="en-CA" dirty="0"/>
              <a:t> (</a:t>
            </a:r>
            <a:r>
              <a:rPr lang="en-CA" dirty="0" err="1"/>
              <a:t>Pinetree</a:t>
            </a:r>
            <a:r>
              <a:rPr lang="en-CA" dirty="0"/>
              <a:t> Intertie)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Regional voice communications.</a:t>
            </a:r>
          </a:p>
          <a:p>
            <a:r>
              <a:rPr lang="en-CA" dirty="0"/>
              <a:t>All links via radio (except Atikokan)</a:t>
            </a:r>
          </a:p>
          <a:p>
            <a:r>
              <a:rPr lang="en-CA" dirty="0"/>
              <a:t>Constantly monitored.</a:t>
            </a:r>
          </a:p>
          <a:p>
            <a:r>
              <a:rPr lang="en-CA" dirty="0"/>
              <a:t>Battery &amp; generator backup.</a:t>
            </a:r>
            <a:br>
              <a:rPr lang="en-CA" dirty="0"/>
            </a:br>
            <a:endParaRPr lang="en-CA" dirty="0"/>
          </a:p>
          <a:p>
            <a:r>
              <a:rPr lang="en-CA" dirty="0"/>
              <a:t>Fixed network.</a:t>
            </a:r>
            <a:br>
              <a:rPr lang="en-CA" dirty="0"/>
            </a:br>
            <a:endParaRPr lang="en-CA" dirty="0"/>
          </a:p>
          <a:p>
            <a:r>
              <a:rPr lang="en-CA" dirty="0"/>
              <a:t>We are developing a VHF link to Dryden.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C4B9C2E-D215-4452-974D-3E3ECD1DF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9" b="37436"/>
          <a:stretch/>
        </p:blipFill>
        <p:spPr bwMode="auto">
          <a:xfrm rot="5400000">
            <a:off x="5873415" y="2122282"/>
            <a:ext cx="4525963" cy="136815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364204"/>
      </p:ext>
    </p:extLst>
  </p:cSld>
  <p:clrMapOvr>
    <a:masterClrMapping/>
  </p:clrMapOvr>
  <p:transition spd="med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1721" y="476672"/>
            <a:ext cx="4640759" cy="7920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01216"/>
            <a:ext cx="8229600" cy="1143000"/>
          </a:xfrm>
        </p:spPr>
        <p:txBody>
          <a:bodyPr/>
          <a:lstStyle/>
          <a:p>
            <a:r>
              <a:rPr lang="en-CA" dirty="0" err="1"/>
              <a:t>Pinetree</a:t>
            </a:r>
            <a:r>
              <a:rPr lang="en-CA" dirty="0"/>
              <a:t> Intertie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" y="5539131"/>
            <a:ext cx="1162472" cy="124266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509556"/>
      </p:ext>
    </p:extLst>
  </p:cSld>
  <p:clrMapOvr>
    <a:masterClrMapping/>
  </p:clrMapOvr>
  <p:transition spd="med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35280" cy="2116832"/>
          </a:xfrm>
        </p:spPr>
        <p:txBody>
          <a:bodyPr/>
          <a:lstStyle/>
          <a:p>
            <a:r>
              <a:rPr lang="en-US" dirty="0"/>
              <a:t>Interfaces GPS with radio and the Internet.</a:t>
            </a:r>
          </a:p>
          <a:p>
            <a:r>
              <a:rPr lang="en-US" dirty="0"/>
              <a:t>Flexible network.</a:t>
            </a:r>
          </a:p>
          <a:p>
            <a:r>
              <a:rPr lang="en-US" dirty="0"/>
              <a:t>Allows real-time tracking of stations.</a:t>
            </a:r>
          </a:p>
          <a:p>
            <a:r>
              <a:rPr lang="en-US" dirty="0"/>
              <a:t>Weather stations.</a:t>
            </a:r>
          </a:p>
          <a:p>
            <a:r>
              <a:rPr lang="en-US" dirty="0"/>
              <a:t>Allows text-messaging.</a:t>
            </a:r>
          </a:p>
          <a:p>
            <a:r>
              <a:rPr lang="en-US" dirty="0"/>
              <a:t>Can be re-configured</a:t>
            </a:r>
            <a:br>
              <a:rPr lang="en-US" dirty="0"/>
            </a:br>
            <a:r>
              <a:rPr lang="en-US" dirty="0"/>
              <a:t>for e-mail.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1200 baud.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92815" y="3703459"/>
            <a:ext cx="4344753" cy="282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2670215"/>
      </p:ext>
    </p:extLst>
  </p:cSld>
  <p:clrMapOvr>
    <a:masterClrMapping/>
  </p:clrMapOvr>
  <p:transition spd="med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082"/>
            <a:ext cx="8726963" cy="64952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1721" y="476672"/>
            <a:ext cx="4640759" cy="7920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01216"/>
            <a:ext cx="8229600" cy="1143000"/>
          </a:xfrm>
        </p:spPr>
        <p:txBody>
          <a:bodyPr/>
          <a:lstStyle/>
          <a:p>
            <a:r>
              <a:rPr lang="en-CA" dirty="0"/>
              <a:t>APRS Digipeaters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" y="5539131"/>
            <a:ext cx="1162472" cy="124266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192829"/>
      </p:ext>
    </p:extLst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Broadband </a:t>
            </a:r>
            <a:r>
              <a:rPr lang="en-CA" dirty="0" err="1"/>
              <a:t>Hamnet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en-CA" dirty="0"/>
              <a:t>High-speed data using routers over distance.</a:t>
            </a:r>
          </a:p>
          <a:p>
            <a:r>
              <a:rPr lang="en-CA" dirty="0"/>
              <a:t>Flexible MESH network.</a:t>
            </a:r>
          </a:p>
          <a:p>
            <a:r>
              <a:rPr lang="en-CA" dirty="0"/>
              <a:t>Can be used to remotely control stations.</a:t>
            </a:r>
            <a:br>
              <a:rPr lang="en-CA" dirty="0"/>
            </a:br>
            <a:endParaRPr lang="en-CA" dirty="0"/>
          </a:p>
          <a:p>
            <a:r>
              <a:rPr lang="en-CA" dirty="0"/>
              <a:t>Currently under development.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5" b="18759"/>
          <a:stretch/>
        </p:blipFill>
        <p:spPr>
          <a:xfrm>
            <a:off x="1763688" y="4132168"/>
            <a:ext cx="5817142" cy="252027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6228521"/>
      </p:ext>
    </p:extLst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708525"/>
          </a:xfrm>
        </p:spPr>
        <p:txBody>
          <a:bodyPr/>
          <a:lstStyle/>
          <a:p>
            <a:r>
              <a:rPr lang="en-US" dirty="0"/>
              <a:t>What is amateur radio?</a:t>
            </a:r>
          </a:p>
          <a:p>
            <a:r>
              <a:rPr lang="en-US" dirty="0"/>
              <a:t>What we can do for you. </a:t>
            </a:r>
          </a:p>
          <a:p>
            <a:r>
              <a:rPr lang="en-US" dirty="0"/>
              <a:t>Local stations.</a:t>
            </a:r>
          </a:p>
          <a:p>
            <a:r>
              <a:rPr lang="en-US" dirty="0"/>
              <a:t>What we would like from you.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</a:t>
            </a:r>
          </a:p>
          <a:p>
            <a:r>
              <a:rPr lang="en-US" dirty="0"/>
              <a:t>CKAX</a:t>
            </a:r>
          </a:p>
          <a:p>
            <a:r>
              <a:rPr lang="en-US" dirty="0"/>
              <a:t>Communications Coordinator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7"/>
          <a:stretch/>
        </p:blipFill>
        <p:spPr>
          <a:xfrm>
            <a:off x="6516216" y="130324"/>
            <a:ext cx="2448272" cy="65973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Local stations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The ones on Town property, anyway</a:t>
            </a:r>
          </a:p>
        </p:txBody>
      </p:sp>
    </p:spTree>
    <p:extLst>
      <p:ext uri="{BB962C8B-B14F-4D97-AF65-F5344CB8AC3E}">
        <p14:creationId xmlns:p14="http://schemas.microsoft.com/office/powerpoint/2010/main" val="3417221764"/>
      </p:ext>
    </p:extLst>
  </p:cSld>
  <p:clrMapOvr>
    <a:masterClrMapping/>
  </p:clrMapOvr>
  <p:transition spd="med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38" y="2057514"/>
            <a:ext cx="3188408" cy="42512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VE3RIB repeater (airport)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8525"/>
          </a:xfrm>
        </p:spPr>
        <p:txBody>
          <a:bodyPr/>
          <a:lstStyle/>
          <a:p>
            <a:r>
              <a:rPr lang="en-CA" dirty="0"/>
              <a:t>VE3RIB is the Atikokan repeater.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 err="1"/>
              <a:t>Pinetree</a:t>
            </a:r>
            <a:r>
              <a:rPr lang="en-CA" dirty="0"/>
              <a:t> Intertie via Internet.</a:t>
            </a:r>
          </a:p>
          <a:p>
            <a:pPr lvl="2"/>
            <a:r>
              <a:rPr lang="en-CA" dirty="0"/>
              <a:t>RF link under development.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APRS.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/>
              <a:t>Battery and generator backup.</a:t>
            </a:r>
          </a:p>
        </p:txBody>
      </p:sp>
    </p:spTree>
  </p:cSld>
  <p:clrMapOvr>
    <a:masterClrMapping/>
  </p:clrMapOvr>
  <p:transition spd="med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Weatheradio</a:t>
            </a:r>
            <a:r>
              <a:rPr lang="en-CA" dirty="0"/>
              <a:t> (airport)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708525"/>
          </a:xfrm>
        </p:spPr>
        <p:txBody>
          <a:bodyPr/>
          <a:lstStyle/>
          <a:p>
            <a:r>
              <a:rPr lang="en-CA" dirty="0"/>
              <a:t>Equipment supplied by Environment Canada.</a:t>
            </a:r>
          </a:p>
          <a:p>
            <a:r>
              <a:rPr lang="en-CA" dirty="0"/>
              <a:t>Utilities supplied by Town.</a:t>
            </a:r>
          </a:p>
          <a:p>
            <a:r>
              <a:rPr lang="en-CA" dirty="0"/>
              <a:t>Maintenance assistance by AARC.</a:t>
            </a:r>
            <a:br>
              <a:rPr lang="en-CA" dirty="0"/>
            </a:br>
            <a:endParaRPr lang="en-CA" dirty="0"/>
          </a:p>
          <a:p>
            <a:r>
              <a:rPr lang="en-CA" dirty="0"/>
              <a:t>Battery backup.</a:t>
            </a:r>
          </a:p>
          <a:p>
            <a:r>
              <a:rPr lang="en-CA" dirty="0"/>
              <a:t>Generator backup</a:t>
            </a:r>
            <a:br>
              <a:rPr lang="en-CA" dirty="0"/>
            </a:br>
            <a:r>
              <a:rPr lang="en-CA" dirty="0"/>
              <a:t>courtesy of AARC.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54441"/>
            <a:ext cx="2090791" cy="500004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47135523"/>
      </p:ext>
    </p:extLst>
  </p:cSld>
  <p:clrMapOvr>
    <a:masterClrMapping/>
  </p:clrMapOvr>
  <p:transition spd="med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VE3YIB Club Station (airport)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r>
              <a:rPr lang="en-CA" dirty="0"/>
              <a:t>HF voice.</a:t>
            </a:r>
          </a:p>
          <a:p>
            <a:r>
              <a:rPr lang="en-CA" dirty="0"/>
              <a:t>VHF local and repeater access.</a:t>
            </a:r>
          </a:p>
          <a:p>
            <a:r>
              <a:rPr lang="en-CA" dirty="0"/>
              <a:t>WinLink.</a:t>
            </a:r>
          </a:p>
          <a:p>
            <a:r>
              <a:rPr lang="en-CA" dirty="0"/>
              <a:t>APRS.</a:t>
            </a:r>
            <a:br>
              <a:rPr lang="en-CA" dirty="0"/>
            </a:br>
            <a:endParaRPr lang="en-CA" dirty="0"/>
          </a:p>
          <a:p>
            <a:r>
              <a:rPr lang="en-CA" dirty="0"/>
              <a:t>Good antenna farm.</a:t>
            </a:r>
            <a:br>
              <a:rPr lang="en-CA" dirty="0"/>
            </a:br>
            <a:endParaRPr lang="en-CA" dirty="0"/>
          </a:p>
          <a:p>
            <a:r>
              <a:rPr lang="en-CA" dirty="0"/>
              <a:t>Battery and </a:t>
            </a:r>
            <a:br>
              <a:rPr lang="en-CA" dirty="0"/>
            </a:br>
            <a:r>
              <a:rPr lang="en-CA" dirty="0"/>
              <a:t>generator backup.</a:t>
            </a: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30" y="3097213"/>
            <a:ext cx="4038600" cy="3028950"/>
          </a:xfr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1584327"/>
      </p:ext>
    </p:extLst>
  </p:cSld>
  <p:clrMapOvr>
    <a:masterClrMapping/>
  </p:clrMapOvr>
  <p:transition spd="med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VA3EOA Station (Town Hall)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03032" cy="4525963"/>
          </a:xfrm>
        </p:spPr>
        <p:txBody>
          <a:bodyPr/>
          <a:lstStyle/>
          <a:p>
            <a:r>
              <a:rPr lang="en-CA" dirty="0"/>
              <a:t>HF voice.</a:t>
            </a:r>
          </a:p>
          <a:p>
            <a:r>
              <a:rPr lang="en-CA" dirty="0"/>
              <a:t>VHF local and repeater access.</a:t>
            </a:r>
          </a:p>
          <a:p>
            <a:r>
              <a:rPr lang="en-CA" dirty="0"/>
              <a:t>APRS.</a:t>
            </a:r>
            <a:br>
              <a:rPr lang="en-CA" dirty="0"/>
            </a:br>
            <a:endParaRPr lang="en-CA" dirty="0"/>
          </a:p>
          <a:p>
            <a:r>
              <a:rPr lang="en-CA" dirty="0"/>
              <a:t>Poor antenna farm.</a:t>
            </a:r>
            <a:br>
              <a:rPr lang="en-CA" dirty="0"/>
            </a:br>
            <a:endParaRPr lang="en-CA" dirty="0"/>
          </a:p>
          <a:p>
            <a:r>
              <a:rPr lang="en-CA" dirty="0"/>
              <a:t>Battery </a:t>
            </a:r>
            <a:r>
              <a:rPr lang="en-CA"/>
              <a:t>and </a:t>
            </a:r>
            <a:br>
              <a:rPr lang="en-CA"/>
            </a:br>
            <a:r>
              <a:rPr lang="en-CA"/>
              <a:t>generator </a:t>
            </a:r>
            <a:r>
              <a:rPr lang="en-CA" dirty="0"/>
              <a:t>backup.</a:t>
            </a:r>
            <a:br>
              <a:rPr lang="en-CA" dirty="0"/>
            </a:br>
            <a:endParaRPr lang="en-CA" dirty="0"/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4904"/>
            <a:ext cx="4038600" cy="3028950"/>
          </a:xfr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2249869"/>
      </p:ext>
    </p:extLst>
  </p:cSld>
  <p:clrMapOvr>
    <a:masterClrMapping/>
  </p:clrMapOvr>
  <p:transition spd="med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Current Projects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 link to Dryden and </a:t>
            </a:r>
            <a:r>
              <a:rPr lang="en-US" dirty="0" err="1"/>
              <a:t>Pinetree</a:t>
            </a:r>
            <a:r>
              <a:rPr lang="en-US" dirty="0"/>
              <a:t> Intertie.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Broadband-Hamnet.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Development of a regional amateur radio emergency communications strategy.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33260"/>
      </p:ext>
    </p:extLst>
  </p:cSld>
  <p:clrMapOvr>
    <a:masterClrMapping/>
  </p:clrMapOvr>
  <p:transition spd="med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9A63A4-21AA-46CC-BBAF-193288EC8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Etcetera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EAE2E9-08C1-498D-9C2D-B281445C3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843927"/>
      </p:ext>
    </p:extLst>
  </p:cSld>
  <p:clrMapOvr>
    <a:masterClrMapping/>
  </p:clrMapOvr>
  <p:transition spd="med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CKAX Station (Town Hall)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13064" cy="4525963"/>
          </a:xfrm>
        </p:spPr>
        <p:txBody>
          <a:bodyPr/>
          <a:lstStyle/>
          <a:p>
            <a:r>
              <a:rPr lang="en-CA" dirty="0"/>
              <a:t>Broadcasts community information.</a:t>
            </a:r>
          </a:p>
          <a:p>
            <a:r>
              <a:rPr lang="en-CA" dirty="0"/>
              <a:t>Paulson/McKinnon.</a:t>
            </a:r>
            <a:br>
              <a:rPr lang="en-CA" dirty="0"/>
            </a:br>
            <a:endParaRPr lang="en-CA" dirty="0"/>
          </a:p>
          <a:p>
            <a:r>
              <a:rPr lang="en-CA" dirty="0"/>
              <a:t>Purpose is to provide updates to public during disasters.</a:t>
            </a:r>
            <a:br>
              <a:rPr lang="en-CA" dirty="0"/>
            </a:br>
            <a:endParaRPr lang="en-CA" dirty="0"/>
          </a:p>
          <a:p>
            <a:r>
              <a:rPr lang="en-CA" dirty="0"/>
              <a:t>Battery and generator backup.</a:t>
            </a:r>
            <a:br>
              <a:rPr lang="en-CA" dirty="0"/>
            </a:br>
            <a:endParaRPr lang="en-CA" dirty="0"/>
          </a:p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1219262"/>
      </p:ext>
    </p:extLst>
  </p:cSld>
  <p:clrMapOvr>
    <a:masterClrMapping/>
  </p:clrMapOvr>
  <p:transition spd="med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BF18-9E8B-4DAA-9A9E-198FDC22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Communications Coordinator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5D072-0A7A-45A1-8F4F-D4213FEEA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(B) Clarification of telephone system at municipal office.</a:t>
            </a:r>
          </a:p>
          <a:p>
            <a:pPr lvl="1"/>
            <a:r>
              <a:rPr lang="en-CA" dirty="0"/>
              <a:t>Dedicated phone lines?</a:t>
            </a:r>
            <a:br>
              <a:rPr lang="en-CA" dirty="0"/>
            </a:br>
            <a:endParaRPr lang="en-CA" dirty="0"/>
          </a:p>
          <a:p>
            <a:r>
              <a:rPr lang="en-CA" dirty="0"/>
              <a:t>(E) Cheap portable radios for emergencies.</a:t>
            </a:r>
          </a:p>
        </p:txBody>
      </p:sp>
    </p:spTree>
    <p:extLst>
      <p:ext uri="{BB962C8B-B14F-4D97-AF65-F5344CB8AC3E}">
        <p14:creationId xmlns:p14="http://schemas.microsoft.com/office/powerpoint/2010/main" val="2285841606"/>
      </p:ext>
    </p:extLst>
  </p:cSld>
  <p:clrMapOvr>
    <a:masterClrMapping/>
  </p:clrMapOvr>
  <p:transition spd="med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DAA48C-039E-4B35-A5DE-C712D676E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And finally…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FFB804-12E4-4A9A-AD8A-BD508AA040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144401"/>
      </p:ext>
    </p:extLst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030" y="612764"/>
            <a:ext cx="8229600" cy="1828800"/>
          </a:xfrm>
        </p:spPr>
        <p:txBody>
          <a:bodyPr/>
          <a:lstStyle/>
          <a:p>
            <a:r>
              <a:rPr lang="en-CA" dirty="0"/>
              <a:t>What is </a:t>
            </a:r>
            <a:br>
              <a:rPr lang="en-CA" dirty="0"/>
            </a:br>
            <a:r>
              <a:rPr lang="en-CA" dirty="0"/>
              <a:t>amateur Radio?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9065" y="2683626"/>
            <a:ext cx="8328102" cy="745374"/>
          </a:xfrm>
        </p:spPr>
        <p:txBody>
          <a:bodyPr/>
          <a:lstStyle/>
          <a:p>
            <a:r>
              <a:rPr lang="en-CA" dirty="0"/>
              <a:t>“When all else fails, there is amateur radio.”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085" b="1650"/>
          <a:stretch/>
        </p:blipFill>
        <p:spPr>
          <a:xfrm>
            <a:off x="4456983" y="3429000"/>
            <a:ext cx="4419364" cy="32403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0228779"/>
      </p:ext>
    </p:extLst>
  </p:cSld>
  <p:clrMapOvr>
    <a:masterClrMapping/>
  </p:clrMapOvr>
  <p:transition spd="med"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Wish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Possible support letter to OPG.</a:t>
            </a:r>
          </a:p>
          <a:p>
            <a:r>
              <a:rPr lang="en-CA" dirty="0"/>
              <a:t>Continued use of airport building.</a:t>
            </a:r>
          </a:p>
          <a:p>
            <a:r>
              <a:rPr lang="en-CA" dirty="0"/>
              <a:t>Funds for WinLink interface at Town Hall.</a:t>
            </a:r>
          </a:p>
          <a:p>
            <a:r>
              <a:rPr lang="en-CA" dirty="0"/>
              <a:t>Relocate Town Hall amateur station.</a:t>
            </a:r>
          </a:p>
          <a:p>
            <a:r>
              <a:rPr lang="en-CA" dirty="0"/>
              <a:t>Relocate CKAX studio.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874773"/>
      </p:ext>
    </p:extLst>
  </p:cSld>
  <p:clrMapOvr>
    <a:masterClrMapping/>
  </p:clrMapOvr>
  <p:transition spd="med"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we can provide for this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Local, regional and provincial emergency communications independent of any infrastructure, in many modes.</a:t>
            </a:r>
            <a:br>
              <a:rPr lang="en-US" dirty="0"/>
            </a:br>
            <a:endParaRPr lang="en-US" dirty="0"/>
          </a:p>
          <a:p>
            <a:r>
              <a:rPr lang="en-CA" dirty="0"/>
              <a:t>Documentation of communications traffic during emergencies.</a:t>
            </a:r>
            <a:endParaRPr lang="en-US" dirty="0"/>
          </a:p>
          <a:p>
            <a:pPr marL="136525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</a:t>
            </a:r>
          </a:p>
        </p:txBody>
      </p:sp>
      <p:sp>
        <p:nvSpPr>
          <p:cNvPr id="23555" name="Text Placeholder 4"/>
          <p:cNvSpPr>
            <a:spLocks noGrp="1"/>
          </p:cNvSpPr>
          <p:nvPr>
            <p:ph type="body" idx="1"/>
          </p:nvPr>
        </p:nvSpPr>
        <p:spPr>
          <a:xfrm>
            <a:off x="1557366" y="2562229"/>
            <a:ext cx="7086600" cy="1509713"/>
          </a:xfrm>
        </p:spPr>
        <p:txBody>
          <a:bodyPr/>
          <a:lstStyle/>
          <a:p>
            <a:pPr marL="73025"/>
            <a:endParaRPr lang="en-US" dirty="0"/>
          </a:p>
        </p:txBody>
      </p:sp>
    </p:spTree>
  </p:cSld>
  <p:clrMapOvr>
    <a:masterClrMapping/>
  </p:clrMapOvr>
  <p:transition spd="med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Who are “hams?”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 are licensed by Industry Canada. </a:t>
            </a:r>
          </a:p>
          <a:p>
            <a:pPr lvl="1"/>
            <a:r>
              <a:rPr lang="en-CA" dirty="0"/>
              <a:t>We have passed several exams.</a:t>
            </a:r>
          </a:p>
          <a:p>
            <a:pPr lvl="1"/>
            <a:r>
              <a:rPr lang="en-CA" dirty="0"/>
              <a:t>We are issued call signs. (VE3FYN)</a:t>
            </a:r>
          </a:p>
          <a:p>
            <a:pPr lvl="1"/>
            <a:endParaRPr lang="en-CA" dirty="0"/>
          </a:p>
          <a:p>
            <a:r>
              <a:rPr lang="en-CA" dirty="0"/>
              <a:t>Three main areas:</a:t>
            </a:r>
          </a:p>
          <a:p>
            <a:pPr lvl="1"/>
            <a:r>
              <a:rPr lang="en-CA" dirty="0"/>
              <a:t>Experimentation.</a:t>
            </a:r>
          </a:p>
          <a:p>
            <a:pPr lvl="1"/>
            <a:r>
              <a:rPr lang="en-CA" dirty="0"/>
              <a:t>Recreation.</a:t>
            </a:r>
          </a:p>
          <a:p>
            <a:pPr lvl="1"/>
            <a:r>
              <a:rPr lang="en-CA" dirty="0"/>
              <a:t>Emergency Communications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7072"/>
            <a:ext cx="3707904" cy="27809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EB35-70BC-42BD-AA36-04D54202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Amateurs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F5F17-3CDB-4441-8DA2-4151F9F65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Vic </a:t>
            </a:r>
            <a:r>
              <a:rPr lang="en-US" dirty="0" err="1"/>
              <a:t>Prokopchuk</a:t>
            </a:r>
            <a:r>
              <a:rPr lang="en-US" dirty="0"/>
              <a:t>, VE3AKX</a:t>
            </a:r>
          </a:p>
          <a:p>
            <a:r>
              <a:rPr lang="en-US" dirty="0"/>
              <a:t>Geoff &amp; Gwen Mayne, VE3SYR and VE3SYX</a:t>
            </a:r>
          </a:p>
          <a:p>
            <a:r>
              <a:rPr lang="en-US" dirty="0"/>
              <a:t>Erik Larson, VE3ENL</a:t>
            </a:r>
          </a:p>
          <a:p>
            <a:r>
              <a:rPr lang="en-US" dirty="0"/>
              <a:t>Jason Johnson, VE3PEJ</a:t>
            </a:r>
          </a:p>
          <a:p>
            <a:r>
              <a:rPr lang="en-US" dirty="0"/>
              <a:t>Paul Johnson, VA3JSV</a:t>
            </a:r>
          </a:p>
          <a:p>
            <a:r>
              <a:rPr lang="en-US" dirty="0"/>
              <a:t>Carol Gosselin, VE3COU</a:t>
            </a:r>
          </a:p>
          <a:p>
            <a:r>
              <a:rPr lang="en-US" dirty="0" err="1"/>
              <a:t>Jessic</a:t>
            </a:r>
            <a:r>
              <a:rPr lang="en-US" dirty="0"/>
              <a:t> Bjorkman, VA3DSJ</a:t>
            </a:r>
          </a:p>
          <a:p>
            <a:r>
              <a:rPr lang="en-US" dirty="0"/>
              <a:t>Chris </a:t>
            </a:r>
            <a:r>
              <a:rPr lang="en-US" dirty="0" err="1"/>
              <a:t>Ladouceur</a:t>
            </a:r>
            <a:r>
              <a:rPr lang="en-US" dirty="0"/>
              <a:t>, VA3UOD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5FF3E-FF30-4118-A364-5C5FB46D5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52" y="4307352"/>
            <a:ext cx="3034680" cy="227601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0875602"/>
      </p:ext>
    </p:extLst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What do we do?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Radio communications... </a:t>
            </a:r>
          </a:p>
          <a:p>
            <a:pPr lvl="1"/>
            <a:r>
              <a:rPr lang="en-CA" dirty="0"/>
              <a:t>over a variety of frequencies;</a:t>
            </a:r>
          </a:p>
          <a:p>
            <a:pPr lvl="1"/>
            <a:r>
              <a:rPr lang="en-CA" dirty="0"/>
              <a:t>using voice, Morse Code,  digital modes, computers;</a:t>
            </a:r>
          </a:p>
          <a:p>
            <a:pPr lvl="1"/>
            <a:r>
              <a:rPr lang="en-CA" dirty="0"/>
              <a:t>to send voice, text, pictures, video, e-mail;</a:t>
            </a:r>
          </a:p>
          <a:p>
            <a:pPr lvl="1"/>
            <a:r>
              <a:rPr lang="en-CA" dirty="0"/>
              <a:t>line-of-sight, via repeaters, bounced off satellites or planets, assisted by the Internet, reflected off the ionosphere;</a:t>
            </a:r>
          </a:p>
          <a:p>
            <a:pPr marL="136525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A489D-A20F-4C1D-97FE-DA24DA6BD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51045"/>
            <a:ext cx="5040560" cy="213231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ARES, the Amateur Radio Emergency Service.</a:t>
            </a:r>
          </a:p>
          <a:p>
            <a:pPr lvl="1"/>
            <a:r>
              <a:rPr lang="en-US" dirty="0"/>
              <a:t>We provide emergency communications</a:t>
            </a:r>
            <a:br>
              <a:rPr lang="en-US" dirty="0"/>
            </a:br>
            <a:r>
              <a:rPr lang="en-US" dirty="0"/>
              <a:t>during disasters.</a:t>
            </a:r>
          </a:p>
          <a:p>
            <a:pPr lvl="1"/>
            <a:r>
              <a:rPr lang="en-US" dirty="0"/>
              <a:t>We are recognized by Emergency Measures Ontario.</a:t>
            </a:r>
          </a:p>
          <a:p>
            <a:pPr lvl="1"/>
            <a:r>
              <a:rPr lang="en-US" dirty="0"/>
              <a:t>We are recognized in the Atikokan Emergency Plan.</a:t>
            </a:r>
            <a:br>
              <a:rPr lang="en-US" dirty="0"/>
            </a:br>
            <a:endParaRPr lang="en-US" dirty="0"/>
          </a:p>
          <a:p>
            <a:pPr marL="136525" indent="0">
              <a:buNone/>
            </a:pPr>
            <a:r>
              <a:rPr lang="en-US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Our goal is to meet the municipal</a:t>
            </a:r>
            <a:br>
              <a:rPr lang="en-US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EOC’s communications needs</a:t>
            </a:r>
            <a:br>
              <a:rPr lang="en-US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all else fails</a:t>
            </a:r>
            <a:r>
              <a:rPr lang="en-US" sz="2400" dirty="0"/>
              <a:t>.</a:t>
            </a:r>
          </a:p>
          <a:p>
            <a:pPr lvl="1"/>
            <a:endParaRPr lang="en-US" dirty="0"/>
          </a:p>
        </p:txBody>
      </p:sp>
      <p:pic>
        <p:nvPicPr>
          <p:cNvPr id="7" name="Picture 6" descr="ares1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13" y="3954462"/>
            <a:ext cx="2486787" cy="246689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52400" dist="203200" dir="13500000" algn="b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will you need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476872"/>
          </a:xfrm>
        </p:spPr>
        <p:txBody>
          <a:bodyPr/>
          <a:lstStyle/>
          <a:p>
            <a:r>
              <a:rPr lang="en-CA" b="1" dirty="0"/>
              <a:t>Only</a:t>
            </a:r>
            <a:r>
              <a:rPr lang="en-CA" dirty="0"/>
              <a:t> when all commercial communications fail.</a:t>
            </a:r>
            <a:br>
              <a:rPr lang="en-CA" dirty="0"/>
            </a:br>
            <a:endParaRPr lang="en-CA" dirty="0"/>
          </a:p>
          <a:p>
            <a:r>
              <a:rPr lang="en-CA" dirty="0"/>
              <a:t>Our data speeds are very slow. (150 – 1200 baud)</a:t>
            </a:r>
          </a:p>
          <a:p>
            <a:r>
              <a:rPr lang="en-CA" dirty="0"/>
              <a:t>Some bands rely on ionospheric weather.</a:t>
            </a:r>
          </a:p>
          <a:p>
            <a:pPr lvl="1"/>
            <a:r>
              <a:rPr lang="en-CA" dirty="0"/>
              <a:t>Propagation changes hourly, daily, annually…</a:t>
            </a:r>
          </a:p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C98B9-7D83-4C33-89D7-82D8411222DB}"/>
              </a:ext>
            </a:extLst>
          </p:cNvPr>
          <p:cNvSpPr/>
          <p:nvPr/>
        </p:nvSpPr>
        <p:spPr>
          <a:xfrm>
            <a:off x="899592" y="465763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algn="ctr">
              <a:buClr>
                <a:srgbClr val="F9F9F9"/>
              </a:buClr>
              <a:buSzPct val="65000"/>
            </a:pPr>
            <a:r>
              <a:rPr lang="en-CA" sz="2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The truth is,</a:t>
            </a:r>
            <a:br>
              <a:rPr lang="en-CA" sz="2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</a:br>
            <a:r>
              <a:rPr lang="en-CA" sz="2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if any commercial communications exists, it will do a better job than we can.</a:t>
            </a:r>
          </a:p>
        </p:txBody>
      </p:sp>
    </p:spTree>
    <p:extLst>
      <p:ext uri="{BB962C8B-B14F-4D97-AF65-F5344CB8AC3E}">
        <p14:creationId xmlns:p14="http://schemas.microsoft.com/office/powerpoint/2010/main" val="2466754249"/>
      </p:ext>
    </p:extLst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BD4D-8EF0-4937-905A-6C4FF83A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This is not as unlikely </a:t>
            </a:r>
            <a:br>
              <a:rPr lang="en-CA" dirty="0"/>
            </a:br>
            <a:r>
              <a:rPr lang="en-CA" dirty="0"/>
              <a:t>as you might think…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3FA1-089B-4E1E-BA4C-E912DFCCE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8525"/>
          </a:xfrm>
        </p:spPr>
        <p:txBody>
          <a:bodyPr/>
          <a:lstStyle/>
          <a:p>
            <a:pPr marL="136525" indent="0" algn="ctr">
              <a:spcBef>
                <a:spcPct val="0"/>
              </a:spcBef>
              <a:buNone/>
            </a:pPr>
            <a:br>
              <a:rPr lang="en-CA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CA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CA" dirty="0"/>
              <a:t>There are few providers.</a:t>
            </a:r>
          </a:p>
          <a:p>
            <a:r>
              <a:rPr lang="en-CA" dirty="0"/>
              <a:t>They depend on network integrity.</a:t>
            </a:r>
          </a:p>
          <a:p>
            <a:r>
              <a:rPr lang="en-CA" dirty="0"/>
              <a:t>They share infrastructure.</a:t>
            </a:r>
          </a:p>
          <a:p>
            <a:r>
              <a:rPr lang="en-CA" dirty="0"/>
              <a:t>Even cellular must reach beyond town to work.</a:t>
            </a:r>
          </a:p>
          <a:p>
            <a:r>
              <a:rPr lang="en-CA" dirty="0"/>
              <a:t>Most have roughly eight hours of backup power.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2215727"/>
      </p:ext>
    </p:extLst>
  </p:cSld>
  <p:clrMapOvr>
    <a:masterClrMapping/>
  </p:clrMapOvr>
  <p:transition spd="med"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1568</TotalTime>
  <Words>778</Words>
  <Application>Microsoft Office PowerPoint</Application>
  <PresentationFormat>On-screen Show (4:3)</PresentationFormat>
  <Paragraphs>187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“When all else fails…”</vt:lpstr>
      <vt:lpstr>Agenda</vt:lpstr>
      <vt:lpstr>What is  amateur Radio?</vt:lpstr>
      <vt:lpstr>Who are “hams?”</vt:lpstr>
      <vt:lpstr>Local Amateurs</vt:lpstr>
      <vt:lpstr>What do we do?</vt:lpstr>
      <vt:lpstr>What is ARES?</vt:lpstr>
      <vt:lpstr>When will you need us?</vt:lpstr>
      <vt:lpstr>This is not as unlikely  as you might think…</vt:lpstr>
      <vt:lpstr>Why are we so effective?</vt:lpstr>
      <vt:lpstr>What comms will be needed</vt:lpstr>
      <vt:lpstr>What we can  do for you</vt:lpstr>
      <vt:lpstr>Our Goal</vt:lpstr>
      <vt:lpstr>WinLink</vt:lpstr>
      <vt:lpstr>Linked Repeaters  (Pinetree Intertie)</vt:lpstr>
      <vt:lpstr>Pinetree Intertie</vt:lpstr>
      <vt:lpstr>APRS</vt:lpstr>
      <vt:lpstr>APRS Digipeaters</vt:lpstr>
      <vt:lpstr>Broadband Hamnet</vt:lpstr>
      <vt:lpstr>Local stations</vt:lpstr>
      <vt:lpstr>VE3RIB repeater (airport)</vt:lpstr>
      <vt:lpstr>Weatheradio (airport)</vt:lpstr>
      <vt:lpstr>VE3YIB Club Station (airport)</vt:lpstr>
      <vt:lpstr>VA3EOA Station (Town Hall)</vt:lpstr>
      <vt:lpstr>Current Projects</vt:lpstr>
      <vt:lpstr>Etcetera</vt:lpstr>
      <vt:lpstr>CKAX Station (Town Hall)</vt:lpstr>
      <vt:lpstr>Communications Coordinator</vt:lpstr>
      <vt:lpstr>And finally…</vt:lpstr>
      <vt:lpstr>Our Wish List</vt:lpstr>
      <vt:lpstr>What we can provide for this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in Atikokan</dc:title>
  <dc:creator>"Warren Paulson</dc:creator>
  <cp:lastModifiedBy>Warren Paulson</cp:lastModifiedBy>
  <cp:revision>146</cp:revision>
  <dcterms:created xsi:type="dcterms:W3CDTF">2008-09-26T03:12:31Z</dcterms:created>
  <dcterms:modified xsi:type="dcterms:W3CDTF">2018-04-26T16:31:59Z</dcterms:modified>
</cp:coreProperties>
</file>